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4"/>
  </p:notesMasterIdLst>
  <p:sldIdLst>
    <p:sldId id="276" r:id="rId2"/>
    <p:sldId id="256" r:id="rId3"/>
    <p:sldId id="282" r:id="rId4"/>
    <p:sldId id="298" r:id="rId5"/>
    <p:sldId id="317" r:id="rId6"/>
    <p:sldId id="286" r:id="rId7"/>
    <p:sldId id="300" r:id="rId8"/>
    <p:sldId id="301" r:id="rId9"/>
    <p:sldId id="302" r:id="rId10"/>
    <p:sldId id="303" r:id="rId11"/>
    <p:sldId id="322" r:id="rId12"/>
    <p:sldId id="304" r:id="rId13"/>
    <p:sldId id="305" r:id="rId14"/>
    <p:sldId id="306" r:id="rId15"/>
    <p:sldId id="308" r:id="rId16"/>
    <p:sldId id="299" r:id="rId17"/>
    <p:sldId id="291" r:id="rId18"/>
    <p:sldId id="319" r:id="rId19"/>
    <p:sldId id="310" r:id="rId20"/>
    <p:sldId id="318" r:id="rId21"/>
    <p:sldId id="321" r:id="rId22"/>
    <p:sldId id="314" r:id="rId23"/>
    <p:sldId id="309" r:id="rId24"/>
    <p:sldId id="315" r:id="rId25"/>
    <p:sldId id="320" r:id="rId26"/>
    <p:sldId id="293" r:id="rId27"/>
    <p:sldId id="294" r:id="rId28"/>
    <p:sldId id="311" r:id="rId29"/>
    <p:sldId id="312" r:id="rId30"/>
    <p:sldId id="316" r:id="rId31"/>
    <p:sldId id="297" r:id="rId32"/>
    <p:sldId id="289" r:id="rId33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ečná Markéta" initials="KM" lastIdx="2" clrIdx="0">
    <p:extLst>
      <p:ext uri="{19B8F6BF-5375-455C-9EA6-DF929625EA0E}">
        <p15:presenceInfo xmlns:p15="http://schemas.microsoft.com/office/powerpoint/2012/main" userId="S-1-5-21-3039528631-2850849986-3139846408-41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513"/>
    <a:srgbClr val="337B86"/>
    <a:srgbClr val="E39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CF6DDA-EA18-4DD1-A0DD-68A6F9BAEF8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EC4B520-D67A-41DE-8BCD-31D54B1D8672}">
      <dgm:prSet phldrT="[Text]" custT="1"/>
      <dgm:spPr/>
      <dgm:t>
        <a:bodyPr/>
        <a:lstStyle/>
        <a:p>
          <a:r>
            <a:rPr lang="cs-CZ" sz="2000" dirty="0"/>
            <a:t>Hodnoticí kritéria</a:t>
          </a:r>
        </a:p>
      </dgm:t>
    </dgm:pt>
    <dgm:pt modelId="{FF0E0076-576A-4F84-964D-82E37BFA75AD}" type="parTrans" cxnId="{612101F3-C458-46D8-9AAC-52D1E4B8F62A}">
      <dgm:prSet/>
      <dgm:spPr/>
      <dgm:t>
        <a:bodyPr/>
        <a:lstStyle/>
        <a:p>
          <a:endParaRPr lang="cs-CZ"/>
        </a:p>
      </dgm:t>
    </dgm:pt>
    <dgm:pt modelId="{E8F8C7E6-2550-474E-B301-F6EAFE96F20F}" type="sibTrans" cxnId="{612101F3-C458-46D8-9AAC-52D1E4B8F62A}">
      <dgm:prSet/>
      <dgm:spPr/>
      <dgm:t>
        <a:bodyPr/>
        <a:lstStyle/>
        <a:p>
          <a:endParaRPr lang="cs-CZ"/>
        </a:p>
      </dgm:t>
    </dgm:pt>
    <dgm:pt modelId="{69754304-746B-4B93-A194-6054CA94D63D}">
      <dgm:prSet phldrT="[Text]" custT="1"/>
      <dgm:spPr/>
      <dgm:t>
        <a:bodyPr/>
        <a:lstStyle/>
        <a:p>
          <a:pPr>
            <a:buClr>
              <a:srgbClr val="337B86"/>
            </a:buClr>
          </a:pPr>
          <a:r>
            <a:rPr lang="cs-CZ" sz="1800" dirty="0">
              <a:solidFill>
                <a:schemeClr val="bg1"/>
              </a:solidFill>
            </a:rPr>
            <a:t>Základní východiska </a:t>
          </a:r>
        </a:p>
        <a:p>
          <a:pPr>
            <a:buClr>
              <a:srgbClr val="337B86"/>
            </a:buClr>
          </a:pPr>
          <a:r>
            <a:rPr lang="cs-CZ" sz="1800" dirty="0">
              <a:solidFill>
                <a:schemeClr val="bg1"/>
              </a:solidFill>
            </a:rPr>
            <a:t>(0-10 bodů)</a:t>
          </a:r>
          <a:endParaRPr lang="cs-CZ" sz="1800" dirty="0"/>
        </a:p>
      </dgm:t>
    </dgm:pt>
    <dgm:pt modelId="{DDB6ADBB-8553-492D-B00D-49CFF15D9233}" type="parTrans" cxnId="{DF378247-D39F-429F-8CE6-60354EECE6DD}">
      <dgm:prSet/>
      <dgm:spPr/>
      <dgm:t>
        <a:bodyPr/>
        <a:lstStyle/>
        <a:p>
          <a:endParaRPr lang="cs-CZ"/>
        </a:p>
      </dgm:t>
    </dgm:pt>
    <dgm:pt modelId="{E322530C-ADB3-4185-9466-58C037D21A55}" type="sibTrans" cxnId="{DF378247-D39F-429F-8CE6-60354EECE6DD}">
      <dgm:prSet/>
      <dgm:spPr/>
      <dgm:t>
        <a:bodyPr/>
        <a:lstStyle/>
        <a:p>
          <a:endParaRPr lang="cs-CZ"/>
        </a:p>
      </dgm:t>
    </dgm:pt>
    <dgm:pt modelId="{58F742CD-31C6-4FCF-9401-21791C9E8CE5}">
      <dgm:prSet phldrT="[Text]"/>
      <dgm:spPr>
        <a:solidFill>
          <a:srgbClr val="337B86">
            <a:alpha val="88000"/>
          </a:srgbClr>
        </a:solidFill>
      </dgm:spPr>
      <dgm:t>
        <a:bodyPr/>
        <a:lstStyle/>
        <a:p>
          <a:pPr>
            <a:buClr>
              <a:srgbClr val="337B86"/>
            </a:buClr>
          </a:pPr>
          <a:r>
            <a:rPr lang="cs-CZ" b="1" dirty="0">
              <a:solidFill>
                <a:schemeClr val="bg1"/>
              </a:solidFill>
            </a:rPr>
            <a:t>Předpoklady (0-25 bodů)</a:t>
          </a:r>
          <a:endParaRPr lang="cs-CZ" b="1" dirty="0"/>
        </a:p>
      </dgm:t>
    </dgm:pt>
    <dgm:pt modelId="{B014A598-04F3-4D1C-9A88-5ECD1D1BD112}" type="parTrans" cxnId="{70A108E0-A1FB-48FE-A76F-0E97728C9409}">
      <dgm:prSet/>
      <dgm:spPr/>
      <dgm:t>
        <a:bodyPr/>
        <a:lstStyle/>
        <a:p>
          <a:endParaRPr lang="cs-CZ"/>
        </a:p>
      </dgm:t>
    </dgm:pt>
    <dgm:pt modelId="{1AD92E8F-EA5C-4A84-8FB9-191C73F26D20}" type="sibTrans" cxnId="{70A108E0-A1FB-48FE-A76F-0E97728C9409}">
      <dgm:prSet/>
      <dgm:spPr/>
      <dgm:t>
        <a:bodyPr/>
        <a:lstStyle/>
        <a:p>
          <a:endParaRPr lang="cs-CZ"/>
        </a:p>
      </dgm:t>
    </dgm:pt>
    <dgm:pt modelId="{593133F3-51F0-412A-801D-50CB37422D79}">
      <dgm:prSet phldrT="[Text]" custT="1"/>
      <dgm:spPr/>
      <dgm:t>
        <a:bodyPr/>
        <a:lstStyle/>
        <a:p>
          <a:r>
            <a:rPr lang="cs-CZ" sz="1800">
              <a:solidFill>
                <a:schemeClr val="bg1"/>
              </a:solidFill>
            </a:rPr>
            <a:t>Realizace </a:t>
          </a:r>
        </a:p>
        <a:p>
          <a:r>
            <a:rPr lang="cs-CZ" sz="1800">
              <a:solidFill>
                <a:schemeClr val="bg1"/>
              </a:solidFill>
            </a:rPr>
            <a:t>(</a:t>
          </a:r>
          <a:r>
            <a:rPr lang="cs-CZ" sz="1800" dirty="0">
              <a:solidFill>
                <a:schemeClr val="bg1"/>
              </a:solidFill>
            </a:rPr>
            <a:t>0-30 bodů)</a:t>
          </a:r>
          <a:endParaRPr lang="cs-CZ" sz="1800" dirty="0"/>
        </a:p>
      </dgm:t>
    </dgm:pt>
    <dgm:pt modelId="{0C255B4E-B798-438C-82E4-CEB8EDF62C38}" type="parTrans" cxnId="{92CA13AC-7D74-4094-AC94-CFEECC89830F}">
      <dgm:prSet/>
      <dgm:spPr/>
      <dgm:t>
        <a:bodyPr/>
        <a:lstStyle/>
        <a:p>
          <a:endParaRPr lang="cs-CZ"/>
        </a:p>
      </dgm:t>
    </dgm:pt>
    <dgm:pt modelId="{F75006AD-134D-4AC0-8035-82F17DBFC781}" type="sibTrans" cxnId="{92CA13AC-7D74-4094-AC94-CFEECC89830F}">
      <dgm:prSet/>
      <dgm:spPr/>
      <dgm:t>
        <a:bodyPr/>
        <a:lstStyle/>
        <a:p>
          <a:endParaRPr lang="cs-CZ"/>
        </a:p>
      </dgm:t>
    </dgm:pt>
    <dgm:pt modelId="{1851DAF1-13C0-4109-8390-9DB87B38B3DA}">
      <dgm:prSet phldrT="[Text]" custT="1"/>
      <dgm:spPr/>
      <dgm:t>
        <a:bodyPr/>
        <a:lstStyle/>
        <a:p>
          <a:pPr>
            <a:buClr>
              <a:srgbClr val="337B86"/>
            </a:buClr>
          </a:pPr>
          <a:r>
            <a:rPr lang="cs-CZ" sz="1800" dirty="0">
              <a:solidFill>
                <a:schemeClr val="bg1"/>
              </a:solidFill>
            </a:rPr>
            <a:t>Dopady projektu </a:t>
          </a:r>
        </a:p>
        <a:p>
          <a:pPr>
            <a:buClr>
              <a:srgbClr val="337B86"/>
            </a:buClr>
          </a:pPr>
          <a:r>
            <a:rPr lang="cs-CZ" sz="1800" dirty="0">
              <a:solidFill>
                <a:schemeClr val="bg1"/>
              </a:solidFill>
            </a:rPr>
            <a:t>(0-35 bodů)</a:t>
          </a:r>
          <a:endParaRPr lang="cs-CZ" sz="1800" dirty="0"/>
        </a:p>
      </dgm:t>
    </dgm:pt>
    <dgm:pt modelId="{1C17F13B-058E-4A57-94D0-EFA30AF5C5DD}" type="parTrans" cxnId="{886E2262-AB0B-41EB-89D7-B21192A8991E}">
      <dgm:prSet/>
      <dgm:spPr/>
      <dgm:t>
        <a:bodyPr/>
        <a:lstStyle/>
        <a:p>
          <a:endParaRPr lang="cs-CZ"/>
        </a:p>
      </dgm:t>
    </dgm:pt>
    <dgm:pt modelId="{69A3C909-E3BD-4BE5-9210-47D1132AC48A}" type="sibTrans" cxnId="{886E2262-AB0B-41EB-89D7-B21192A8991E}">
      <dgm:prSet/>
      <dgm:spPr/>
      <dgm:t>
        <a:bodyPr/>
        <a:lstStyle/>
        <a:p>
          <a:endParaRPr lang="cs-CZ"/>
        </a:p>
      </dgm:t>
    </dgm:pt>
    <dgm:pt modelId="{324C49E9-9FF9-42A3-86E1-424563E6F608}" type="pres">
      <dgm:prSet presAssocID="{ADCF6DDA-EA18-4DD1-A0DD-68A6F9BAEF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B5B11D-877A-4B7C-94A6-1F180A326E0A}" type="pres">
      <dgm:prSet presAssocID="{8EC4B520-D67A-41DE-8BCD-31D54B1D8672}" presName="hierRoot1" presStyleCnt="0"/>
      <dgm:spPr/>
    </dgm:pt>
    <dgm:pt modelId="{2758CFE3-4F02-4690-8268-DD7098998F87}" type="pres">
      <dgm:prSet presAssocID="{8EC4B520-D67A-41DE-8BCD-31D54B1D8672}" presName="composite" presStyleCnt="0"/>
      <dgm:spPr/>
    </dgm:pt>
    <dgm:pt modelId="{AFB53750-BD4A-4941-98B8-E2615423BD65}" type="pres">
      <dgm:prSet presAssocID="{8EC4B520-D67A-41DE-8BCD-31D54B1D8672}" presName="background" presStyleLbl="node0" presStyleIdx="0" presStyleCnt="1"/>
      <dgm:spPr/>
    </dgm:pt>
    <dgm:pt modelId="{80E0F25E-3091-4721-98B2-92EC1BEFB8D3}" type="pres">
      <dgm:prSet presAssocID="{8EC4B520-D67A-41DE-8BCD-31D54B1D8672}" presName="text" presStyleLbl="fgAcc0" presStyleIdx="0" presStyleCnt="1" custLinFactNeighborX="-2908" custLinFactNeighborY="-8554">
        <dgm:presLayoutVars>
          <dgm:chPref val="3"/>
        </dgm:presLayoutVars>
      </dgm:prSet>
      <dgm:spPr/>
    </dgm:pt>
    <dgm:pt modelId="{3E87FCBD-5280-47B6-B3B0-30EC388C3BD1}" type="pres">
      <dgm:prSet presAssocID="{8EC4B520-D67A-41DE-8BCD-31D54B1D8672}" presName="hierChild2" presStyleCnt="0"/>
      <dgm:spPr/>
    </dgm:pt>
    <dgm:pt modelId="{7E5157B9-C810-4E82-8800-3E6F683AA465}" type="pres">
      <dgm:prSet presAssocID="{DDB6ADBB-8553-492D-B00D-49CFF15D9233}" presName="Name10" presStyleLbl="parChTrans1D2" presStyleIdx="0" presStyleCnt="4"/>
      <dgm:spPr/>
    </dgm:pt>
    <dgm:pt modelId="{0049CF31-26CB-4072-AC1C-F47A99950DA3}" type="pres">
      <dgm:prSet presAssocID="{69754304-746B-4B93-A194-6054CA94D63D}" presName="hierRoot2" presStyleCnt="0"/>
      <dgm:spPr/>
    </dgm:pt>
    <dgm:pt modelId="{22736DD4-3D23-47A8-94F8-AFD84E22943F}" type="pres">
      <dgm:prSet presAssocID="{69754304-746B-4B93-A194-6054CA94D63D}" presName="composite2" presStyleCnt="0"/>
      <dgm:spPr/>
    </dgm:pt>
    <dgm:pt modelId="{29355B93-58E7-40B9-A9A7-D71CE35F1DE0}" type="pres">
      <dgm:prSet presAssocID="{69754304-746B-4B93-A194-6054CA94D63D}" presName="background2" presStyleLbl="node2" presStyleIdx="0" presStyleCnt="4"/>
      <dgm:spPr/>
    </dgm:pt>
    <dgm:pt modelId="{788A2A88-F5FF-4E55-AEDD-C8A3E2B06576}" type="pres">
      <dgm:prSet presAssocID="{69754304-746B-4B93-A194-6054CA94D63D}" presName="text2" presStyleLbl="fgAcc2" presStyleIdx="0" presStyleCnt="4">
        <dgm:presLayoutVars>
          <dgm:chPref val="3"/>
        </dgm:presLayoutVars>
      </dgm:prSet>
      <dgm:spPr/>
    </dgm:pt>
    <dgm:pt modelId="{FFAA0D2D-D848-4A02-904E-A7980C9BBCAE}" type="pres">
      <dgm:prSet presAssocID="{69754304-746B-4B93-A194-6054CA94D63D}" presName="hierChild3" presStyleCnt="0"/>
      <dgm:spPr/>
    </dgm:pt>
    <dgm:pt modelId="{A2A97E96-E458-4DFA-95DF-F440EEAC0DC2}" type="pres">
      <dgm:prSet presAssocID="{1C17F13B-058E-4A57-94D0-EFA30AF5C5DD}" presName="Name10" presStyleLbl="parChTrans1D2" presStyleIdx="1" presStyleCnt="4"/>
      <dgm:spPr/>
    </dgm:pt>
    <dgm:pt modelId="{0AE285B2-FF63-4134-8AD4-A572713BAA71}" type="pres">
      <dgm:prSet presAssocID="{1851DAF1-13C0-4109-8390-9DB87B38B3DA}" presName="hierRoot2" presStyleCnt="0"/>
      <dgm:spPr/>
    </dgm:pt>
    <dgm:pt modelId="{62B000CE-2ADB-46A6-A486-7ADE741D8A9A}" type="pres">
      <dgm:prSet presAssocID="{1851DAF1-13C0-4109-8390-9DB87B38B3DA}" presName="composite2" presStyleCnt="0"/>
      <dgm:spPr/>
    </dgm:pt>
    <dgm:pt modelId="{E76B1160-7540-4995-B8F8-99003202A4F9}" type="pres">
      <dgm:prSet presAssocID="{1851DAF1-13C0-4109-8390-9DB87B38B3DA}" presName="background2" presStyleLbl="node2" presStyleIdx="1" presStyleCnt="4"/>
      <dgm:spPr/>
    </dgm:pt>
    <dgm:pt modelId="{CBB5BCDF-3A57-4758-95B8-75CB8AD1604C}" type="pres">
      <dgm:prSet presAssocID="{1851DAF1-13C0-4109-8390-9DB87B38B3DA}" presName="text2" presStyleLbl="fgAcc2" presStyleIdx="1" presStyleCnt="4">
        <dgm:presLayoutVars>
          <dgm:chPref val="3"/>
        </dgm:presLayoutVars>
      </dgm:prSet>
      <dgm:spPr/>
    </dgm:pt>
    <dgm:pt modelId="{CA7D55C7-3895-4989-85B5-B82BCC0290C8}" type="pres">
      <dgm:prSet presAssocID="{1851DAF1-13C0-4109-8390-9DB87B38B3DA}" presName="hierChild3" presStyleCnt="0"/>
      <dgm:spPr/>
    </dgm:pt>
    <dgm:pt modelId="{3F50D344-9765-434E-8BC0-08AE68445F0D}" type="pres">
      <dgm:prSet presAssocID="{0C255B4E-B798-438C-82E4-CEB8EDF62C38}" presName="Name10" presStyleLbl="parChTrans1D2" presStyleIdx="2" presStyleCnt="4"/>
      <dgm:spPr/>
    </dgm:pt>
    <dgm:pt modelId="{A0FE094A-6CE5-4EE1-952E-B581268B82FF}" type="pres">
      <dgm:prSet presAssocID="{593133F3-51F0-412A-801D-50CB37422D79}" presName="hierRoot2" presStyleCnt="0"/>
      <dgm:spPr/>
    </dgm:pt>
    <dgm:pt modelId="{F466E150-8EF7-49CF-BE46-6A044F6F1357}" type="pres">
      <dgm:prSet presAssocID="{593133F3-51F0-412A-801D-50CB37422D79}" presName="composite2" presStyleCnt="0"/>
      <dgm:spPr/>
    </dgm:pt>
    <dgm:pt modelId="{BB5D0DDC-D3AA-4C61-9CFE-D67EC012D759}" type="pres">
      <dgm:prSet presAssocID="{593133F3-51F0-412A-801D-50CB37422D79}" presName="background2" presStyleLbl="node2" presStyleIdx="2" presStyleCnt="4"/>
      <dgm:spPr/>
    </dgm:pt>
    <dgm:pt modelId="{388AEFDF-3821-438F-9F8C-D8ECF6C34B8B}" type="pres">
      <dgm:prSet presAssocID="{593133F3-51F0-412A-801D-50CB37422D79}" presName="text2" presStyleLbl="fgAcc2" presStyleIdx="2" presStyleCnt="4">
        <dgm:presLayoutVars>
          <dgm:chPref val="3"/>
        </dgm:presLayoutVars>
      </dgm:prSet>
      <dgm:spPr/>
    </dgm:pt>
    <dgm:pt modelId="{F05989BA-CA07-44E4-9E8E-C9FBF03E6F9A}" type="pres">
      <dgm:prSet presAssocID="{593133F3-51F0-412A-801D-50CB37422D79}" presName="hierChild3" presStyleCnt="0"/>
      <dgm:spPr/>
    </dgm:pt>
    <dgm:pt modelId="{2CAD3D0F-5737-4E57-8821-E61B3A94146A}" type="pres">
      <dgm:prSet presAssocID="{B014A598-04F3-4D1C-9A88-5ECD1D1BD112}" presName="Name10" presStyleLbl="parChTrans1D2" presStyleIdx="3" presStyleCnt="4"/>
      <dgm:spPr/>
    </dgm:pt>
    <dgm:pt modelId="{E910727F-A99E-4210-A792-07B6919239B4}" type="pres">
      <dgm:prSet presAssocID="{58F742CD-31C6-4FCF-9401-21791C9E8CE5}" presName="hierRoot2" presStyleCnt="0"/>
      <dgm:spPr/>
    </dgm:pt>
    <dgm:pt modelId="{FD6DCF71-516A-4671-9224-64C6FB0BB018}" type="pres">
      <dgm:prSet presAssocID="{58F742CD-31C6-4FCF-9401-21791C9E8CE5}" presName="composite2" presStyleCnt="0"/>
      <dgm:spPr/>
    </dgm:pt>
    <dgm:pt modelId="{5250D7C8-83DE-459B-BE9E-D9A61EBF57DB}" type="pres">
      <dgm:prSet presAssocID="{58F742CD-31C6-4FCF-9401-21791C9E8CE5}" presName="background2" presStyleLbl="node2" presStyleIdx="3" presStyleCnt="4"/>
      <dgm:spPr/>
    </dgm:pt>
    <dgm:pt modelId="{01661E4E-6597-4477-802C-11EFFE9138C5}" type="pres">
      <dgm:prSet presAssocID="{58F742CD-31C6-4FCF-9401-21791C9E8CE5}" presName="text2" presStyleLbl="fgAcc2" presStyleIdx="3" presStyleCnt="4" custScaleX="124415" custScaleY="127471">
        <dgm:presLayoutVars>
          <dgm:chPref val="3"/>
        </dgm:presLayoutVars>
      </dgm:prSet>
      <dgm:spPr/>
    </dgm:pt>
    <dgm:pt modelId="{5787B64B-465D-48A0-AAC1-C10DAEFFE784}" type="pres">
      <dgm:prSet presAssocID="{58F742CD-31C6-4FCF-9401-21791C9E8CE5}" presName="hierChild3" presStyleCnt="0"/>
      <dgm:spPr/>
    </dgm:pt>
  </dgm:ptLst>
  <dgm:cxnLst>
    <dgm:cxn modelId="{62BEB608-498A-44C1-BE03-85B777C167B4}" type="presOf" srcId="{593133F3-51F0-412A-801D-50CB37422D79}" destId="{388AEFDF-3821-438F-9F8C-D8ECF6C34B8B}" srcOrd="0" destOrd="0" presId="urn:microsoft.com/office/officeart/2005/8/layout/hierarchy1"/>
    <dgm:cxn modelId="{886E2262-AB0B-41EB-89D7-B21192A8991E}" srcId="{8EC4B520-D67A-41DE-8BCD-31D54B1D8672}" destId="{1851DAF1-13C0-4109-8390-9DB87B38B3DA}" srcOrd="1" destOrd="0" parTransId="{1C17F13B-058E-4A57-94D0-EFA30AF5C5DD}" sibTransId="{69A3C909-E3BD-4BE5-9210-47D1132AC48A}"/>
    <dgm:cxn modelId="{DF378247-D39F-429F-8CE6-60354EECE6DD}" srcId="{8EC4B520-D67A-41DE-8BCD-31D54B1D8672}" destId="{69754304-746B-4B93-A194-6054CA94D63D}" srcOrd="0" destOrd="0" parTransId="{DDB6ADBB-8553-492D-B00D-49CFF15D9233}" sibTransId="{E322530C-ADB3-4185-9466-58C037D21A55}"/>
    <dgm:cxn modelId="{79C66D58-02CF-4890-8765-E8A685E62E70}" type="presOf" srcId="{0C255B4E-B798-438C-82E4-CEB8EDF62C38}" destId="{3F50D344-9765-434E-8BC0-08AE68445F0D}" srcOrd="0" destOrd="0" presId="urn:microsoft.com/office/officeart/2005/8/layout/hierarchy1"/>
    <dgm:cxn modelId="{EBE85087-8B75-4ECF-B89E-FB6F58BC707D}" type="presOf" srcId="{69754304-746B-4B93-A194-6054CA94D63D}" destId="{788A2A88-F5FF-4E55-AEDD-C8A3E2B06576}" srcOrd="0" destOrd="0" presId="urn:microsoft.com/office/officeart/2005/8/layout/hierarchy1"/>
    <dgm:cxn modelId="{446EBC96-9D1A-47B2-B09E-90C85F3D1254}" type="presOf" srcId="{58F742CD-31C6-4FCF-9401-21791C9E8CE5}" destId="{01661E4E-6597-4477-802C-11EFFE9138C5}" srcOrd="0" destOrd="0" presId="urn:microsoft.com/office/officeart/2005/8/layout/hierarchy1"/>
    <dgm:cxn modelId="{92CA13AC-7D74-4094-AC94-CFEECC89830F}" srcId="{8EC4B520-D67A-41DE-8BCD-31D54B1D8672}" destId="{593133F3-51F0-412A-801D-50CB37422D79}" srcOrd="2" destOrd="0" parTransId="{0C255B4E-B798-438C-82E4-CEB8EDF62C38}" sibTransId="{F75006AD-134D-4AC0-8035-82F17DBFC781}"/>
    <dgm:cxn modelId="{688168BE-706D-48D9-9D30-596CB8C67325}" type="presOf" srcId="{8EC4B520-D67A-41DE-8BCD-31D54B1D8672}" destId="{80E0F25E-3091-4721-98B2-92EC1BEFB8D3}" srcOrd="0" destOrd="0" presId="urn:microsoft.com/office/officeart/2005/8/layout/hierarchy1"/>
    <dgm:cxn modelId="{48A712D2-9C4D-479A-B921-90079491202E}" type="presOf" srcId="{1C17F13B-058E-4A57-94D0-EFA30AF5C5DD}" destId="{A2A97E96-E458-4DFA-95DF-F440EEAC0DC2}" srcOrd="0" destOrd="0" presId="urn:microsoft.com/office/officeart/2005/8/layout/hierarchy1"/>
    <dgm:cxn modelId="{C6E031D8-17C4-4A77-A036-CD41D14BBA82}" type="presOf" srcId="{ADCF6DDA-EA18-4DD1-A0DD-68A6F9BAEF83}" destId="{324C49E9-9FF9-42A3-86E1-424563E6F608}" srcOrd="0" destOrd="0" presId="urn:microsoft.com/office/officeart/2005/8/layout/hierarchy1"/>
    <dgm:cxn modelId="{ECFF19D9-5E14-4EAB-9AB5-AAEB85434E9B}" type="presOf" srcId="{B014A598-04F3-4D1C-9A88-5ECD1D1BD112}" destId="{2CAD3D0F-5737-4E57-8821-E61B3A94146A}" srcOrd="0" destOrd="0" presId="urn:microsoft.com/office/officeart/2005/8/layout/hierarchy1"/>
    <dgm:cxn modelId="{339123DC-1C5E-4C08-90CC-BB2B140235D5}" type="presOf" srcId="{1851DAF1-13C0-4109-8390-9DB87B38B3DA}" destId="{CBB5BCDF-3A57-4758-95B8-75CB8AD1604C}" srcOrd="0" destOrd="0" presId="urn:microsoft.com/office/officeart/2005/8/layout/hierarchy1"/>
    <dgm:cxn modelId="{70A108E0-A1FB-48FE-A76F-0E97728C9409}" srcId="{8EC4B520-D67A-41DE-8BCD-31D54B1D8672}" destId="{58F742CD-31C6-4FCF-9401-21791C9E8CE5}" srcOrd="3" destOrd="0" parTransId="{B014A598-04F3-4D1C-9A88-5ECD1D1BD112}" sibTransId="{1AD92E8F-EA5C-4A84-8FB9-191C73F26D20}"/>
    <dgm:cxn modelId="{2514DFE4-9F19-48F2-A02B-C5209AEBADBC}" type="presOf" srcId="{DDB6ADBB-8553-492D-B00D-49CFF15D9233}" destId="{7E5157B9-C810-4E82-8800-3E6F683AA465}" srcOrd="0" destOrd="0" presId="urn:microsoft.com/office/officeart/2005/8/layout/hierarchy1"/>
    <dgm:cxn modelId="{612101F3-C458-46D8-9AAC-52D1E4B8F62A}" srcId="{ADCF6DDA-EA18-4DD1-A0DD-68A6F9BAEF83}" destId="{8EC4B520-D67A-41DE-8BCD-31D54B1D8672}" srcOrd="0" destOrd="0" parTransId="{FF0E0076-576A-4F84-964D-82E37BFA75AD}" sibTransId="{E8F8C7E6-2550-474E-B301-F6EAFE96F20F}"/>
    <dgm:cxn modelId="{F710A49C-9AF5-4076-B8AB-033BB92F2B56}" type="presParOf" srcId="{324C49E9-9FF9-42A3-86E1-424563E6F608}" destId="{81B5B11D-877A-4B7C-94A6-1F180A326E0A}" srcOrd="0" destOrd="0" presId="urn:microsoft.com/office/officeart/2005/8/layout/hierarchy1"/>
    <dgm:cxn modelId="{3A89B2ED-A04E-4B9B-8675-43D846A8514F}" type="presParOf" srcId="{81B5B11D-877A-4B7C-94A6-1F180A326E0A}" destId="{2758CFE3-4F02-4690-8268-DD7098998F87}" srcOrd="0" destOrd="0" presId="urn:microsoft.com/office/officeart/2005/8/layout/hierarchy1"/>
    <dgm:cxn modelId="{FA86083E-1607-448C-A04C-ACC26B604199}" type="presParOf" srcId="{2758CFE3-4F02-4690-8268-DD7098998F87}" destId="{AFB53750-BD4A-4941-98B8-E2615423BD65}" srcOrd="0" destOrd="0" presId="urn:microsoft.com/office/officeart/2005/8/layout/hierarchy1"/>
    <dgm:cxn modelId="{14B61000-4746-4D65-82F4-C8F5183CAB4C}" type="presParOf" srcId="{2758CFE3-4F02-4690-8268-DD7098998F87}" destId="{80E0F25E-3091-4721-98B2-92EC1BEFB8D3}" srcOrd="1" destOrd="0" presId="urn:microsoft.com/office/officeart/2005/8/layout/hierarchy1"/>
    <dgm:cxn modelId="{64445766-8427-456E-9F34-3494E16256DE}" type="presParOf" srcId="{81B5B11D-877A-4B7C-94A6-1F180A326E0A}" destId="{3E87FCBD-5280-47B6-B3B0-30EC388C3BD1}" srcOrd="1" destOrd="0" presId="urn:microsoft.com/office/officeart/2005/8/layout/hierarchy1"/>
    <dgm:cxn modelId="{A3B1A985-D5B6-444D-A919-1D283479B6F7}" type="presParOf" srcId="{3E87FCBD-5280-47B6-B3B0-30EC388C3BD1}" destId="{7E5157B9-C810-4E82-8800-3E6F683AA465}" srcOrd="0" destOrd="0" presId="urn:microsoft.com/office/officeart/2005/8/layout/hierarchy1"/>
    <dgm:cxn modelId="{CB6F3B21-4560-4BC4-90E0-AE0182786845}" type="presParOf" srcId="{3E87FCBD-5280-47B6-B3B0-30EC388C3BD1}" destId="{0049CF31-26CB-4072-AC1C-F47A99950DA3}" srcOrd="1" destOrd="0" presId="urn:microsoft.com/office/officeart/2005/8/layout/hierarchy1"/>
    <dgm:cxn modelId="{A6A07DB9-288F-45C1-BC78-DF7962348EB2}" type="presParOf" srcId="{0049CF31-26CB-4072-AC1C-F47A99950DA3}" destId="{22736DD4-3D23-47A8-94F8-AFD84E22943F}" srcOrd="0" destOrd="0" presId="urn:microsoft.com/office/officeart/2005/8/layout/hierarchy1"/>
    <dgm:cxn modelId="{C1B6F589-11AB-4EFB-8DFE-F957E03FC13D}" type="presParOf" srcId="{22736DD4-3D23-47A8-94F8-AFD84E22943F}" destId="{29355B93-58E7-40B9-A9A7-D71CE35F1DE0}" srcOrd="0" destOrd="0" presId="urn:microsoft.com/office/officeart/2005/8/layout/hierarchy1"/>
    <dgm:cxn modelId="{E629CB45-3FDC-4A4E-826C-DA59D40D3DAF}" type="presParOf" srcId="{22736DD4-3D23-47A8-94F8-AFD84E22943F}" destId="{788A2A88-F5FF-4E55-AEDD-C8A3E2B06576}" srcOrd="1" destOrd="0" presId="urn:microsoft.com/office/officeart/2005/8/layout/hierarchy1"/>
    <dgm:cxn modelId="{1F3FD8EF-0487-447B-8A38-C03548208C18}" type="presParOf" srcId="{0049CF31-26CB-4072-AC1C-F47A99950DA3}" destId="{FFAA0D2D-D848-4A02-904E-A7980C9BBCAE}" srcOrd="1" destOrd="0" presId="urn:microsoft.com/office/officeart/2005/8/layout/hierarchy1"/>
    <dgm:cxn modelId="{D3C680FC-1A63-404C-84B1-AD2A8AFC41C6}" type="presParOf" srcId="{3E87FCBD-5280-47B6-B3B0-30EC388C3BD1}" destId="{A2A97E96-E458-4DFA-95DF-F440EEAC0DC2}" srcOrd="2" destOrd="0" presId="urn:microsoft.com/office/officeart/2005/8/layout/hierarchy1"/>
    <dgm:cxn modelId="{71634909-DF8F-48AF-AB3B-3676FEE68AF4}" type="presParOf" srcId="{3E87FCBD-5280-47B6-B3B0-30EC388C3BD1}" destId="{0AE285B2-FF63-4134-8AD4-A572713BAA71}" srcOrd="3" destOrd="0" presId="urn:microsoft.com/office/officeart/2005/8/layout/hierarchy1"/>
    <dgm:cxn modelId="{742E6278-10E6-4A73-A9DC-1E7B5FF20668}" type="presParOf" srcId="{0AE285B2-FF63-4134-8AD4-A572713BAA71}" destId="{62B000CE-2ADB-46A6-A486-7ADE741D8A9A}" srcOrd="0" destOrd="0" presId="urn:microsoft.com/office/officeart/2005/8/layout/hierarchy1"/>
    <dgm:cxn modelId="{4CF78239-3A68-4B7B-942D-8D7463A17957}" type="presParOf" srcId="{62B000CE-2ADB-46A6-A486-7ADE741D8A9A}" destId="{E76B1160-7540-4995-B8F8-99003202A4F9}" srcOrd="0" destOrd="0" presId="urn:microsoft.com/office/officeart/2005/8/layout/hierarchy1"/>
    <dgm:cxn modelId="{81CC62B8-143E-4BE1-ADDE-6B299D3BD43B}" type="presParOf" srcId="{62B000CE-2ADB-46A6-A486-7ADE741D8A9A}" destId="{CBB5BCDF-3A57-4758-95B8-75CB8AD1604C}" srcOrd="1" destOrd="0" presId="urn:microsoft.com/office/officeart/2005/8/layout/hierarchy1"/>
    <dgm:cxn modelId="{5DB4BAEB-006B-4206-9903-E151300030FB}" type="presParOf" srcId="{0AE285B2-FF63-4134-8AD4-A572713BAA71}" destId="{CA7D55C7-3895-4989-85B5-B82BCC0290C8}" srcOrd="1" destOrd="0" presId="urn:microsoft.com/office/officeart/2005/8/layout/hierarchy1"/>
    <dgm:cxn modelId="{EAA04A58-78D4-47C5-901D-5C582380CEE4}" type="presParOf" srcId="{3E87FCBD-5280-47B6-B3B0-30EC388C3BD1}" destId="{3F50D344-9765-434E-8BC0-08AE68445F0D}" srcOrd="4" destOrd="0" presId="urn:microsoft.com/office/officeart/2005/8/layout/hierarchy1"/>
    <dgm:cxn modelId="{154C2BE3-AB70-40EA-9761-616461B2ED2E}" type="presParOf" srcId="{3E87FCBD-5280-47B6-B3B0-30EC388C3BD1}" destId="{A0FE094A-6CE5-4EE1-952E-B581268B82FF}" srcOrd="5" destOrd="0" presId="urn:microsoft.com/office/officeart/2005/8/layout/hierarchy1"/>
    <dgm:cxn modelId="{927ECEE9-B90E-442F-AC0A-2060663C663E}" type="presParOf" srcId="{A0FE094A-6CE5-4EE1-952E-B581268B82FF}" destId="{F466E150-8EF7-49CF-BE46-6A044F6F1357}" srcOrd="0" destOrd="0" presId="urn:microsoft.com/office/officeart/2005/8/layout/hierarchy1"/>
    <dgm:cxn modelId="{558BC930-6AD5-4971-B1E1-282B8119AE6E}" type="presParOf" srcId="{F466E150-8EF7-49CF-BE46-6A044F6F1357}" destId="{BB5D0DDC-D3AA-4C61-9CFE-D67EC012D759}" srcOrd="0" destOrd="0" presId="urn:microsoft.com/office/officeart/2005/8/layout/hierarchy1"/>
    <dgm:cxn modelId="{E34FE9D4-E1B9-483F-A3B7-917CBC3AE077}" type="presParOf" srcId="{F466E150-8EF7-49CF-BE46-6A044F6F1357}" destId="{388AEFDF-3821-438F-9F8C-D8ECF6C34B8B}" srcOrd="1" destOrd="0" presId="urn:microsoft.com/office/officeart/2005/8/layout/hierarchy1"/>
    <dgm:cxn modelId="{CCF6745F-3010-4170-A01B-6A4C39976246}" type="presParOf" srcId="{A0FE094A-6CE5-4EE1-952E-B581268B82FF}" destId="{F05989BA-CA07-44E4-9E8E-C9FBF03E6F9A}" srcOrd="1" destOrd="0" presId="urn:microsoft.com/office/officeart/2005/8/layout/hierarchy1"/>
    <dgm:cxn modelId="{8886B48D-AE76-4891-B2EA-F7A61DBE15D8}" type="presParOf" srcId="{3E87FCBD-5280-47B6-B3B0-30EC388C3BD1}" destId="{2CAD3D0F-5737-4E57-8821-E61B3A94146A}" srcOrd="6" destOrd="0" presId="urn:microsoft.com/office/officeart/2005/8/layout/hierarchy1"/>
    <dgm:cxn modelId="{2C54401C-8D44-4260-891D-90B28F03D61C}" type="presParOf" srcId="{3E87FCBD-5280-47B6-B3B0-30EC388C3BD1}" destId="{E910727F-A99E-4210-A792-07B6919239B4}" srcOrd="7" destOrd="0" presId="urn:microsoft.com/office/officeart/2005/8/layout/hierarchy1"/>
    <dgm:cxn modelId="{C111109F-E273-4174-808F-CFA77B8BC136}" type="presParOf" srcId="{E910727F-A99E-4210-A792-07B6919239B4}" destId="{FD6DCF71-516A-4671-9224-64C6FB0BB018}" srcOrd="0" destOrd="0" presId="urn:microsoft.com/office/officeart/2005/8/layout/hierarchy1"/>
    <dgm:cxn modelId="{F20E0B4F-B077-48E0-901B-4B0956469D8C}" type="presParOf" srcId="{FD6DCF71-516A-4671-9224-64C6FB0BB018}" destId="{5250D7C8-83DE-459B-BE9E-D9A61EBF57DB}" srcOrd="0" destOrd="0" presId="urn:microsoft.com/office/officeart/2005/8/layout/hierarchy1"/>
    <dgm:cxn modelId="{AF305A37-DA2F-400B-BAEB-2F00998134D5}" type="presParOf" srcId="{FD6DCF71-516A-4671-9224-64C6FB0BB018}" destId="{01661E4E-6597-4477-802C-11EFFE9138C5}" srcOrd="1" destOrd="0" presId="urn:microsoft.com/office/officeart/2005/8/layout/hierarchy1"/>
    <dgm:cxn modelId="{A4F9204B-0567-49A4-907D-D2992EA24AFE}" type="presParOf" srcId="{E910727F-A99E-4210-A792-07B6919239B4}" destId="{5787B64B-465D-48A0-AAC1-C10DAEFFE7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CF6DDA-EA18-4DD1-A0DD-68A6F9BAEF8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EC4B520-D67A-41DE-8BCD-31D54B1D8672}">
      <dgm:prSet phldrT="[Text]" custT="1"/>
      <dgm:spPr/>
      <dgm:t>
        <a:bodyPr/>
        <a:lstStyle/>
        <a:p>
          <a:r>
            <a:rPr lang="cs-CZ" sz="2000" dirty="0"/>
            <a:t>Předpoklady</a:t>
          </a:r>
        </a:p>
      </dgm:t>
    </dgm:pt>
    <dgm:pt modelId="{FF0E0076-576A-4F84-964D-82E37BFA75AD}" type="parTrans" cxnId="{612101F3-C458-46D8-9AAC-52D1E4B8F62A}">
      <dgm:prSet/>
      <dgm:spPr/>
      <dgm:t>
        <a:bodyPr/>
        <a:lstStyle/>
        <a:p>
          <a:endParaRPr lang="cs-CZ"/>
        </a:p>
      </dgm:t>
    </dgm:pt>
    <dgm:pt modelId="{E8F8C7E6-2550-474E-B301-F6EAFE96F20F}" type="sibTrans" cxnId="{612101F3-C458-46D8-9AAC-52D1E4B8F62A}">
      <dgm:prSet/>
      <dgm:spPr/>
      <dgm:t>
        <a:bodyPr/>
        <a:lstStyle/>
        <a:p>
          <a:endParaRPr lang="cs-CZ"/>
        </a:p>
      </dgm:t>
    </dgm:pt>
    <dgm:pt modelId="{69754304-746B-4B93-A194-6054CA94D63D}">
      <dgm:prSet phldrT="[Text]" custT="1"/>
      <dgm:spPr/>
      <dgm:t>
        <a:bodyPr/>
        <a:lstStyle/>
        <a:p>
          <a:pPr>
            <a:buClr>
              <a:srgbClr val="337B86"/>
            </a:buClr>
          </a:pPr>
          <a:r>
            <a:rPr lang="cs-CZ" sz="1800" dirty="0">
              <a:solidFill>
                <a:schemeClr val="bg1"/>
              </a:solidFill>
            </a:rPr>
            <a:t>4.1.Švýcarsko-české partnerství</a:t>
          </a:r>
          <a:endParaRPr lang="cs-CZ" sz="1800" dirty="0"/>
        </a:p>
      </dgm:t>
    </dgm:pt>
    <dgm:pt modelId="{DDB6ADBB-8553-492D-B00D-49CFF15D9233}" type="parTrans" cxnId="{DF378247-D39F-429F-8CE6-60354EECE6DD}">
      <dgm:prSet/>
      <dgm:spPr/>
      <dgm:t>
        <a:bodyPr/>
        <a:lstStyle/>
        <a:p>
          <a:endParaRPr lang="cs-CZ"/>
        </a:p>
      </dgm:t>
    </dgm:pt>
    <dgm:pt modelId="{E322530C-ADB3-4185-9466-58C037D21A55}" type="sibTrans" cxnId="{DF378247-D39F-429F-8CE6-60354EECE6DD}">
      <dgm:prSet/>
      <dgm:spPr/>
      <dgm:t>
        <a:bodyPr/>
        <a:lstStyle/>
        <a:p>
          <a:endParaRPr lang="cs-CZ"/>
        </a:p>
      </dgm:t>
    </dgm:pt>
    <dgm:pt modelId="{58F742CD-31C6-4FCF-9401-21791C9E8CE5}">
      <dgm:prSet phldrT="[Text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4.4 Rozpočet projektu</a:t>
          </a:r>
        </a:p>
      </dgm:t>
    </dgm:pt>
    <dgm:pt modelId="{B014A598-04F3-4D1C-9A88-5ECD1D1BD112}" type="parTrans" cxnId="{70A108E0-A1FB-48FE-A76F-0E97728C9409}">
      <dgm:prSet/>
      <dgm:spPr/>
      <dgm:t>
        <a:bodyPr/>
        <a:lstStyle/>
        <a:p>
          <a:endParaRPr lang="cs-CZ"/>
        </a:p>
      </dgm:t>
    </dgm:pt>
    <dgm:pt modelId="{1AD92E8F-EA5C-4A84-8FB9-191C73F26D20}" type="sibTrans" cxnId="{70A108E0-A1FB-48FE-A76F-0E97728C9409}">
      <dgm:prSet/>
      <dgm:spPr/>
      <dgm:t>
        <a:bodyPr/>
        <a:lstStyle/>
        <a:p>
          <a:endParaRPr lang="cs-CZ"/>
        </a:p>
      </dgm:t>
    </dgm:pt>
    <dgm:pt modelId="{593133F3-51F0-412A-801D-50CB37422D79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800" dirty="0"/>
            <a:t>4.3 Analýza rizik</a:t>
          </a:r>
        </a:p>
      </dgm:t>
    </dgm:pt>
    <dgm:pt modelId="{0C255B4E-B798-438C-82E4-CEB8EDF62C38}" type="parTrans" cxnId="{92CA13AC-7D74-4094-AC94-CFEECC89830F}">
      <dgm:prSet/>
      <dgm:spPr/>
      <dgm:t>
        <a:bodyPr/>
        <a:lstStyle/>
        <a:p>
          <a:endParaRPr lang="cs-CZ"/>
        </a:p>
      </dgm:t>
    </dgm:pt>
    <dgm:pt modelId="{F75006AD-134D-4AC0-8035-82F17DBFC781}" type="sibTrans" cxnId="{92CA13AC-7D74-4094-AC94-CFEECC89830F}">
      <dgm:prSet/>
      <dgm:spPr/>
      <dgm:t>
        <a:bodyPr/>
        <a:lstStyle/>
        <a:p>
          <a:endParaRPr lang="cs-CZ"/>
        </a:p>
      </dgm:t>
    </dgm:pt>
    <dgm:pt modelId="{1851DAF1-13C0-4109-8390-9DB87B38B3DA}">
      <dgm:prSet phldrT="[Text]" custT="1"/>
      <dgm:spPr/>
      <dgm:t>
        <a:bodyPr/>
        <a:lstStyle/>
        <a:p>
          <a:pPr>
            <a:buClr>
              <a:srgbClr val="337B86"/>
            </a:buClr>
          </a:pPr>
          <a:r>
            <a:rPr lang="cs-CZ" sz="1800" dirty="0">
              <a:solidFill>
                <a:schemeClr val="bg1"/>
              </a:solidFill>
            </a:rPr>
            <a:t>4.2 Partnerská struktura a projektové řízení</a:t>
          </a:r>
          <a:endParaRPr lang="cs-CZ" sz="1800" dirty="0"/>
        </a:p>
      </dgm:t>
    </dgm:pt>
    <dgm:pt modelId="{1C17F13B-058E-4A57-94D0-EFA30AF5C5DD}" type="parTrans" cxnId="{886E2262-AB0B-41EB-89D7-B21192A8991E}">
      <dgm:prSet/>
      <dgm:spPr/>
      <dgm:t>
        <a:bodyPr/>
        <a:lstStyle/>
        <a:p>
          <a:endParaRPr lang="cs-CZ"/>
        </a:p>
      </dgm:t>
    </dgm:pt>
    <dgm:pt modelId="{69A3C909-E3BD-4BE5-9210-47D1132AC48A}" type="sibTrans" cxnId="{886E2262-AB0B-41EB-89D7-B21192A8991E}">
      <dgm:prSet/>
      <dgm:spPr/>
      <dgm:t>
        <a:bodyPr/>
        <a:lstStyle/>
        <a:p>
          <a:endParaRPr lang="cs-CZ"/>
        </a:p>
      </dgm:t>
    </dgm:pt>
    <dgm:pt modelId="{324C49E9-9FF9-42A3-86E1-424563E6F608}" type="pres">
      <dgm:prSet presAssocID="{ADCF6DDA-EA18-4DD1-A0DD-68A6F9BAEF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B5B11D-877A-4B7C-94A6-1F180A326E0A}" type="pres">
      <dgm:prSet presAssocID="{8EC4B520-D67A-41DE-8BCD-31D54B1D8672}" presName="hierRoot1" presStyleCnt="0"/>
      <dgm:spPr/>
    </dgm:pt>
    <dgm:pt modelId="{2758CFE3-4F02-4690-8268-DD7098998F87}" type="pres">
      <dgm:prSet presAssocID="{8EC4B520-D67A-41DE-8BCD-31D54B1D8672}" presName="composite" presStyleCnt="0"/>
      <dgm:spPr/>
    </dgm:pt>
    <dgm:pt modelId="{AFB53750-BD4A-4941-98B8-E2615423BD65}" type="pres">
      <dgm:prSet presAssocID="{8EC4B520-D67A-41DE-8BCD-31D54B1D8672}" presName="background" presStyleLbl="node0" presStyleIdx="0" presStyleCnt="1"/>
      <dgm:spPr/>
    </dgm:pt>
    <dgm:pt modelId="{80E0F25E-3091-4721-98B2-92EC1BEFB8D3}" type="pres">
      <dgm:prSet presAssocID="{8EC4B520-D67A-41DE-8BCD-31D54B1D8672}" presName="text" presStyleLbl="fgAcc0" presStyleIdx="0" presStyleCnt="1" custLinFactNeighborX="-2908" custLinFactNeighborY="-8554">
        <dgm:presLayoutVars>
          <dgm:chPref val="3"/>
        </dgm:presLayoutVars>
      </dgm:prSet>
      <dgm:spPr/>
    </dgm:pt>
    <dgm:pt modelId="{3E87FCBD-5280-47B6-B3B0-30EC388C3BD1}" type="pres">
      <dgm:prSet presAssocID="{8EC4B520-D67A-41DE-8BCD-31D54B1D8672}" presName="hierChild2" presStyleCnt="0"/>
      <dgm:spPr/>
    </dgm:pt>
    <dgm:pt modelId="{7E5157B9-C810-4E82-8800-3E6F683AA465}" type="pres">
      <dgm:prSet presAssocID="{DDB6ADBB-8553-492D-B00D-49CFF15D9233}" presName="Name10" presStyleLbl="parChTrans1D2" presStyleIdx="0" presStyleCnt="4"/>
      <dgm:spPr/>
    </dgm:pt>
    <dgm:pt modelId="{0049CF31-26CB-4072-AC1C-F47A99950DA3}" type="pres">
      <dgm:prSet presAssocID="{69754304-746B-4B93-A194-6054CA94D63D}" presName="hierRoot2" presStyleCnt="0"/>
      <dgm:spPr/>
    </dgm:pt>
    <dgm:pt modelId="{22736DD4-3D23-47A8-94F8-AFD84E22943F}" type="pres">
      <dgm:prSet presAssocID="{69754304-746B-4B93-A194-6054CA94D63D}" presName="composite2" presStyleCnt="0"/>
      <dgm:spPr/>
    </dgm:pt>
    <dgm:pt modelId="{29355B93-58E7-40B9-A9A7-D71CE35F1DE0}" type="pres">
      <dgm:prSet presAssocID="{69754304-746B-4B93-A194-6054CA94D63D}" presName="background2" presStyleLbl="node2" presStyleIdx="0" presStyleCnt="4"/>
      <dgm:spPr/>
    </dgm:pt>
    <dgm:pt modelId="{788A2A88-F5FF-4E55-AEDD-C8A3E2B06576}" type="pres">
      <dgm:prSet presAssocID="{69754304-746B-4B93-A194-6054CA94D63D}" presName="text2" presStyleLbl="fgAcc2" presStyleIdx="0" presStyleCnt="4">
        <dgm:presLayoutVars>
          <dgm:chPref val="3"/>
        </dgm:presLayoutVars>
      </dgm:prSet>
      <dgm:spPr/>
    </dgm:pt>
    <dgm:pt modelId="{FFAA0D2D-D848-4A02-904E-A7980C9BBCAE}" type="pres">
      <dgm:prSet presAssocID="{69754304-746B-4B93-A194-6054CA94D63D}" presName="hierChild3" presStyleCnt="0"/>
      <dgm:spPr/>
    </dgm:pt>
    <dgm:pt modelId="{A2A97E96-E458-4DFA-95DF-F440EEAC0DC2}" type="pres">
      <dgm:prSet presAssocID="{1C17F13B-058E-4A57-94D0-EFA30AF5C5DD}" presName="Name10" presStyleLbl="parChTrans1D2" presStyleIdx="1" presStyleCnt="4"/>
      <dgm:spPr/>
    </dgm:pt>
    <dgm:pt modelId="{0AE285B2-FF63-4134-8AD4-A572713BAA71}" type="pres">
      <dgm:prSet presAssocID="{1851DAF1-13C0-4109-8390-9DB87B38B3DA}" presName="hierRoot2" presStyleCnt="0"/>
      <dgm:spPr/>
    </dgm:pt>
    <dgm:pt modelId="{62B000CE-2ADB-46A6-A486-7ADE741D8A9A}" type="pres">
      <dgm:prSet presAssocID="{1851DAF1-13C0-4109-8390-9DB87B38B3DA}" presName="composite2" presStyleCnt="0"/>
      <dgm:spPr/>
    </dgm:pt>
    <dgm:pt modelId="{E76B1160-7540-4995-B8F8-99003202A4F9}" type="pres">
      <dgm:prSet presAssocID="{1851DAF1-13C0-4109-8390-9DB87B38B3DA}" presName="background2" presStyleLbl="node2" presStyleIdx="1" presStyleCnt="4"/>
      <dgm:spPr/>
    </dgm:pt>
    <dgm:pt modelId="{CBB5BCDF-3A57-4758-95B8-75CB8AD1604C}" type="pres">
      <dgm:prSet presAssocID="{1851DAF1-13C0-4109-8390-9DB87B38B3DA}" presName="text2" presStyleLbl="fgAcc2" presStyleIdx="1" presStyleCnt="4">
        <dgm:presLayoutVars>
          <dgm:chPref val="3"/>
        </dgm:presLayoutVars>
      </dgm:prSet>
      <dgm:spPr/>
    </dgm:pt>
    <dgm:pt modelId="{CA7D55C7-3895-4989-85B5-B82BCC0290C8}" type="pres">
      <dgm:prSet presAssocID="{1851DAF1-13C0-4109-8390-9DB87B38B3DA}" presName="hierChild3" presStyleCnt="0"/>
      <dgm:spPr/>
    </dgm:pt>
    <dgm:pt modelId="{3F50D344-9765-434E-8BC0-08AE68445F0D}" type="pres">
      <dgm:prSet presAssocID="{0C255B4E-B798-438C-82E4-CEB8EDF62C38}" presName="Name10" presStyleLbl="parChTrans1D2" presStyleIdx="2" presStyleCnt="4"/>
      <dgm:spPr/>
    </dgm:pt>
    <dgm:pt modelId="{A0FE094A-6CE5-4EE1-952E-B581268B82FF}" type="pres">
      <dgm:prSet presAssocID="{593133F3-51F0-412A-801D-50CB37422D79}" presName="hierRoot2" presStyleCnt="0"/>
      <dgm:spPr/>
    </dgm:pt>
    <dgm:pt modelId="{F466E150-8EF7-49CF-BE46-6A044F6F1357}" type="pres">
      <dgm:prSet presAssocID="{593133F3-51F0-412A-801D-50CB37422D79}" presName="composite2" presStyleCnt="0"/>
      <dgm:spPr/>
    </dgm:pt>
    <dgm:pt modelId="{BB5D0DDC-D3AA-4C61-9CFE-D67EC012D759}" type="pres">
      <dgm:prSet presAssocID="{593133F3-51F0-412A-801D-50CB37422D79}" presName="background2" presStyleLbl="node2" presStyleIdx="2" presStyleCnt="4"/>
      <dgm:spPr/>
    </dgm:pt>
    <dgm:pt modelId="{388AEFDF-3821-438F-9F8C-D8ECF6C34B8B}" type="pres">
      <dgm:prSet presAssocID="{593133F3-51F0-412A-801D-50CB37422D79}" presName="text2" presStyleLbl="fgAcc2" presStyleIdx="2" presStyleCnt="4">
        <dgm:presLayoutVars>
          <dgm:chPref val="3"/>
        </dgm:presLayoutVars>
      </dgm:prSet>
      <dgm:spPr/>
    </dgm:pt>
    <dgm:pt modelId="{F05989BA-CA07-44E4-9E8E-C9FBF03E6F9A}" type="pres">
      <dgm:prSet presAssocID="{593133F3-51F0-412A-801D-50CB37422D79}" presName="hierChild3" presStyleCnt="0"/>
      <dgm:spPr/>
    </dgm:pt>
    <dgm:pt modelId="{2CAD3D0F-5737-4E57-8821-E61B3A94146A}" type="pres">
      <dgm:prSet presAssocID="{B014A598-04F3-4D1C-9A88-5ECD1D1BD112}" presName="Name10" presStyleLbl="parChTrans1D2" presStyleIdx="3" presStyleCnt="4"/>
      <dgm:spPr/>
    </dgm:pt>
    <dgm:pt modelId="{E910727F-A99E-4210-A792-07B6919239B4}" type="pres">
      <dgm:prSet presAssocID="{58F742CD-31C6-4FCF-9401-21791C9E8CE5}" presName="hierRoot2" presStyleCnt="0"/>
      <dgm:spPr/>
    </dgm:pt>
    <dgm:pt modelId="{FD6DCF71-516A-4671-9224-64C6FB0BB018}" type="pres">
      <dgm:prSet presAssocID="{58F742CD-31C6-4FCF-9401-21791C9E8CE5}" presName="composite2" presStyleCnt="0"/>
      <dgm:spPr/>
    </dgm:pt>
    <dgm:pt modelId="{5250D7C8-83DE-459B-BE9E-D9A61EBF57DB}" type="pres">
      <dgm:prSet presAssocID="{58F742CD-31C6-4FCF-9401-21791C9E8CE5}" presName="background2" presStyleLbl="node2" presStyleIdx="3" presStyleCnt="4"/>
      <dgm:spPr/>
    </dgm:pt>
    <dgm:pt modelId="{01661E4E-6597-4477-802C-11EFFE9138C5}" type="pres">
      <dgm:prSet presAssocID="{58F742CD-31C6-4FCF-9401-21791C9E8CE5}" presName="text2" presStyleLbl="fgAcc2" presStyleIdx="3" presStyleCnt="4" custScaleX="107648" custScaleY="99257">
        <dgm:presLayoutVars>
          <dgm:chPref val="3"/>
        </dgm:presLayoutVars>
      </dgm:prSet>
      <dgm:spPr>
        <a:xfrm>
          <a:off x="7508977" y="2490650"/>
          <a:ext cx="2138880" cy="1252320"/>
        </a:xfrm>
        <a:prstGeom prst="roundRect">
          <a:avLst>
            <a:gd name="adj" fmla="val 10000"/>
          </a:avLst>
        </a:prstGeom>
      </dgm:spPr>
    </dgm:pt>
    <dgm:pt modelId="{5787B64B-465D-48A0-AAC1-C10DAEFFE784}" type="pres">
      <dgm:prSet presAssocID="{58F742CD-31C6-4FCF-9401-21791C9E8CE5}" presName="hierChild3" presStyleCnt="0"/>
      <dgm:spPr/>
    </dgm:pt>
  </dgm:ptLst>
  <dgm:cxnLst>
    <dgm:cxn modelId="{62BEB608-498A-44C1-BE03-85B777C167B4}" type="presOf" srcId="{593133F3-51F0-412A-801D-50CB37422D79}" destId="{388AEFDF-3821-438F-9F8C-D8ECF6C34B8B}" srcOrd="0" destOrd="0" presId="urn:microsoft.com/office/officeart/2005/8/layout/hierarchy1"/>
    <dgm:cxn modelId="{886E2262-AB0B-41EB-89D7-B21192A8991E}" srcId="{8EC4B520-D67A-41DE-8BCD-31D54B1D8672}" destId="{1851DAF1-13C0-4109-8390-9DB87B38B3DA}" srcOrd="1" destOrd="0" parTransId="{1C17F13B-058E-4A57-94D0-EFA30AF5C5DD}" sibTransId="{69A3C909-E3BD-4BE5-9210-47D1132AC48A}"/>
    <dgm:cxn modelId="{DF378247-D39F-429F-8CE6-60354EECE6DD}" srcId="{8EC4B520-D67A-41DE-8BCD-31D54B1D8672}" destId="{69754304-746B-4B93-A194-6054CA94D63D}" srcOrd="0" destOrd="0" parTransId="{DDB6ADBB-8553-492D-B00D-49CFF15D9233}" sibTransId="{E322530C-ADB3-4185-9466-58C037D21A55}"/>
    <dgm:cxn modelId="{79C66D58-02CF-4890-8765-E8A685E62E70}" type="presOf" srcId="{0C255B4E-B798-438C-82E4-CEB8EDF62C38}" destId="{3F50D344-9765-434E-8BC0-08AE68445F0D}" srcOrd="0" destOrd="0" presId="urn:microsoft.com/office/officeart/2005/8/layout/hierarchy1"/>
    <dgm:cxn modelId="{EBE85087-8B75-4ECF-B89E-FB6F58BC707D}" type="presOf" srcId="{69754304-746B-4B93-A194-6054CA94D63D}" destId="{788A2A88-F5FF-4E55-AEDD-C8A3E2B06576}" srcOrd="0" destOrd="0" presId="urn:microsoft.com/office/officeart/2005/8/layout/hierarchy1"/>
    <dgm:cxn modelId="{446EBC96-9D1A-47B2-B09E-90C85F3D1254}" type="presOf" srcId="{58F742CD-31C6-4FCF-9401-21791C9E8CE5}" destId="{01661E4E-6597-4477-802C-11EFFE9138C5}" srcOrd="0" destOrd="0" presId="urn:microsoft.com/office/officeart/2005/8/layout/hierarchy1"/>
    <dgm:cxn modelId="{92CA13AC-7D74-4094-AC94-CFEECC89830F}" srcId="{8EC4B520-D67A-41DE-8BCD-31D54B1D8672}" destId="{593133F3-51F0-412A-801D-50CB37422D79}" srcOrd="2" destOrd="0" parTransId="{0C255B4E-B798-438C-82E4-CEB8EDF62C38}" sibTransId="{F75006AD-134D-4AC0-8035-82F17DBFC781}"/>
    <dgm:cxn modelId="{688168BE-706D-48D9-9D30-596CB8C67325}" type="presOf" srcId="{8EC4B520-D67A-41DE-8BCD-31D54B1D8672}" destId="{80E0F25E-3091-4721-98B2-92EC1BEFB8D3}" srcOrd="0" destOrd="0" presId="urn:microsoft.com/office/officeart/2005/8/layout/hierarchy1"/>
    <dgm:cxn modelId="{48A712D2-9C4D-479A-B921-90079491202E}" type="presOf" srcId="{1C17F13B-058E-4A57-94D0-EFA30AF5C5DD}" destId="{A2A97E96-E458-4DFA-95DF-F440EEAC0DC2}" srcOrd="0" destOrd="0" presId="urn:microsoft.com/office/officeart/2005/8/layout/hierarchy1"/>
    <dgm:cxn modelId="{C6E031D8-17C4-4A77-A036-CD41D14BBA82}" type="presOf" srcId="{ADCF6DDA-EA18-4DD1-A0DD-68A6F9BAEF83}" destId="{324C49E9-9FF9-42A3-86E1-424563E6F608}" srcOrd="0" destOrd="0" presId="urn:microsoft.com/office/officeart/2005/8/layout/hierarchy1"/>
    <dgm:cxn modelId="{ECFF19D9-5E14-4EAB-9AB5-AAEB85434E9B}" type="presOf" srcId="{B014A598-04F3-4D1C-9A88-5ECD1D1BD112}" destId="{2CAD3D0F-5737-4E57-8821-E61B3A94146A}" srcOrd="0" destOrd="0" presId="urn:microsoft.com/office/officeart/2005/8/layout/hierarchy1"/>
    <dgm:cxn modelId="{339123DC-1C5E-4C08-90CC-BB2B140235D5}" type="presOf" srcId="{1851DAF1-13C0-4109-8390-9DB87B38B3DA}" destId="{CBB5BCDF-3A57-4758-95B8-75CB8AD1604C}" srcOrd="0" destOrd="0" presId="urn:microsoft.com/office/officeart/2005/8/layout/hierarchy1"/>
    <dgm:cxn modelId="{70A108E0-A1FB-48FE-A76F-0E97728C9409}" srcId="{8EC4B520-D67A-41DE-8BCD-31D54B1D8672}" destId="{58F742CD-31C6-4FCF-9401-21791C9E8CE5}" srcOrd="3" destOrd="0" parTransId="{B014A598-04F3-4D1C-9A88-5ECD1D1BD112}" sibTransId="{1AD92E8F-EA5C-4A84-8FB9-191C73F26D20}"/>
    <dgm:cxn modelId="{2514DFE4-9F19-48F2-A02B-C5209AEBADBC}" type="presOf" srcId="{DDB6ADBB-8553-492D-B00D-49CFF15D9233}" destId="{7E5157B9-C810-4E82-8800-3E6F683AA465}" srcOrd="0" destOrd="0" presId="urn:microsoft.com/office/officeart/2005/8/layout/hierarchy1"/>
    <dgm:cxn modelId="{612101F3-C458-46D8-9AAC-52D1E4B8F62A}" srcId="{ADCF6DDA-EA18-4DD1-A0DD-68A6F9BAEF83}" destId="{8EC4B520-D67A-41DE-8BCD-31D54B1D8672}" srcOrd="0" destOrd="0" parTransId="{FF0E0076-576A-4F84-964D-82E37BFA75AD}" sibTransId="{E8F8C7E6-2550-474E-B301-F6EAFE96F20F}"/>
    <dgm:cxn modelId="{F710A49C-9AF5-4076-B8AB-033BB92F2B56}" type="presParOf" srcId="{324C49E9-9FF9-42A3-86E1-424563E6F608}" destId="{81B5B11D-877A-4B7C-94A6-1F180A326E0A}" srcOrd="0" destOrd="0" presId="urn:microsoft.com/office/officeart/2005/8/layout/hierarchy1"/>
    <dgm:cxn modelId="{3A89B2ED-A04E-4B9B-8675-43D846A8514F}" type="presParOf" srcId="{81B5B11D-877A-4B7C-94A6-1F180A326E0A}" destId="{2758CFE3-4F02-4690-8268-DD7098998F87}" srcOrd="0" destOrd="0" presId="urn:microsoft.com/office/officeart/2005/8/layout/hierarchy1"/>
    <dgm:cxn modelId="{FA86083E-1607-448C-A04C-ACC26B604199}" type="presParOf" srcId="{2758CFE3-4F02-4690-8268-DD7098998F87}" destId="{AFB53750-BD4A-4941-98B8-E2615423BD65}" srcOrd="0" destOrd="0" presId="urn:microsoft.com/office/officeart/2005/8/layout/hierarchy1"/>
    <dgm:cxn modelId="{14B61000-4746-4D65-82F4-C8F5183CAB4C}" type="presParOf" srcId="{2758CFE3-4F02-4690-8268-DD7098998F87}" destId="{80E0F25E-3091-4721-98B2-92EC1BEFB8D3}" srcOrd="1" destOrd="0" presId="urn:microsoft.com/office/officeart/2005/8/layout/hierarchy1"/>
    <dgm:cxn modelId="{64445766-8427-456E-9F34-3494E16256DE}" type="presParOf" srcId="{81B5B11D-877A-4B7C-94A6-1F180A326E0A}" destId="{3E87FCBD-5280-47B6-B3B0-30EC388C3BD1}" srcOrd="1" destOrd="0" presId="urn:microsoft.com/office/officeart/2005/8/layout/hierarchy1"/>
    <dgm:cxn modelId="{A3B1A985-D5B6-444D-A919-1D283479B6F7}" type="presParOf" srcId="{3E87FCBD-5280-47B6-B3B0-30EC388C3BD1}" destId="{7E5157B9-C810-4E82-8800-3E6F683AA465}" srcOrd="0" destOrd="0" presId="urn:microsoft.com/office/officeart/2005/8/layout/hierarchy1"/>
    <dgm:cxn modelId="{CB6F3B21-4560-4BC4-90E0-AE0182786845}" type="presParOf" srcId="{3E87FCBD-5280-47B6-B3B0-30EC388C3BD1}" destId="{0049CF31-26CB-4072-AC1C-F47A99950DA3}" srcOrd="1" destOrd="0" presId="urn:microsoft.com/office/officeart/2005/8/layout/hierarchy1"/>
    <dgm:cxn modelId="{A6A07DB9-288F-45C1-BC78-DF7962348EB2}" type="presParOf" srcId="{0049CF31-26CB-4072-AC1C-F47A99950DA3}" destId="{22736DD4-3D23-47A8-94F8-AFD84E22943F}" srcOrd="0" destOrd="0" presId="urn:microsoft.com/office/officeart/2005/8/layout/hierarchy1"/>
    <dgm:cxn modelId="{C1B6F589-11AB-4EFB-8DFE-F957E03FC13D}" type="presParOf" srcId="{22736DD4-3D23-47A8-94F8-AFD84E22943F}" destId="{29355B93-58E7-40B9-A9A7-D71CE35F1DE0}" srcOrd="0" destOrd="0" presId="urn:microsoft.com/office/officeart/2005/8/layout/hierarchy1"/>
    <dgm:cxn modelId="{E629CB45-3FDC-4A4E-826C-DA59D40D3DAF}" type="presParOf" srcId="{22736DD4-3D23-47A8-94F8-AFD84E22943F}" destId="{788A2A88-F5FF-4E55-AEDD-C8A3E2B06576}" srcOrd="1" destOrd="0" presId="urn:microsoft.com/office/officeart/2005/8/layout/hierarchy1"/>
    <dgm:cxn modelId="{1F3FD8EF-0487-447B-8A38-C03548208C18}" type="presParOf" srcId="{0049CF31-26CB-4072-AC1C-F47A99950DA3}" destId="{FFAA0D2D-D848-4A02-904E-A7980C9BBCAE}" srcOrd="1" destOrd="0" presId="urn:microsoft.com/office/officeart/2005/8/layout/hierarchy1"/>
    <dgm:cxn modelId="{D3C680FC-1A63-404C-84B1-AD2A8AFC41C6}" type="presParOf" srcId="{3E87FCBD-5280-47B6-B3B0-30EC388C3BD1}" destId="{A2A97E96-E458-4DFA-95DF-F440EEAC0DC2}" srcOrd="2" destOrd="0" presId="urn:microsoft.com/office/officeart/2005/8/layout/hierarchy1"/>
    <dgm:cxn modelId="{71634909-DF8F-48AF-AB3B-3676FEE68AF4}" type="presParOf" srcId="{3E87FCBD-5280-47B6-B3B0-30EC388C3BD1}" destId="{0AE285B2-FF63-4134-8AD4-A572713BAA71}" srcOrd="3" destOrd="0" presId="urn:microsoft.com/office/officeart/2005/8/layout/hierarchy1"/>
    <dgm:cxn modelId="{742E6278-10E6-4A73-A9DC-1E7B5FF20668}" type="presParOf" srcId="{0AE285B2-FF63-4134-8AD4-A572713BAA71}" destId="{62B000CE-2ADB-46A6-A486-7ADE741D8A9A}" srcOrd="0" destOrd="0" presId="urn:microsoft.com/office/officeart/2005/8/layout/hierarchy1"/>
    <dgm:cxn modelId="{4CF78239-3A68-4B7B-942D-8D7463A17957}" type="presParOf" srcId="{62B000CE-2ADB-46A6-A486-7ADE741D8A9A}" destId="{E76B1160-7540-4995-B8F8-99003202A4F9}" srcOrd="0" destOrd="0" presId="urn:microsoft.com/office/officeart/2005/8/layout/hierarchy1"/>
    <dgm:cxn modelId="{81CC62B8-143E-4BE1-ADDE-6B299D3BD43B}" type="presParOf" srcId="{62B000CE-2ADB-46A6-A486-7ADE741D8A9A}" destId="{CBB5BCDF-3A57-4758-95B8-75CB8AD1604C}" srcOrd="1" destOrd="0" presId="urn:microsoft.com/office/officeart/2005/8/layout/hierarchy1"/>
    <dgm:cxn modelId="{5DB4BAEB-006B-4206-9903-E151300030FB}" type="presParOf" srcId="{0AE285B2-FF63-4134-8AD4-A572713BAA71}" destId="{CA7D55C7-3895-4989-85B5-B82BCC0290C8}" srcOrd="1" destOrd="0" presId="urn:microsoft.com/office/officeart/2005/8/layout/hierarchy1"/>
    <dgm:cxn modelId="{EAA04A58-78D4-47C5-901D-5C582380CEE4}" type="presParOf" srcId="{3E87FCBD-5280-47B6-B3B0-30EC388C3BD1}" destId="{3F50D344-9765-434E-8BC0-08AE68445F0D}" srcOrd="4" destOrd="0" presId="urn:microsoft.com/office/officeart/2005/8/layout/hierarchy1"/>
    <dgm:cxn modelId="{154C2BE3-AB70-40EA-9761-616461B2ED2E}" type="presParOf" srcId="{3E87FCBD-5280-47B6-B3B0-30EC388C3BD1}" destId="{A0FE094A-6CE5-4EE1-952E-B581268B82FF}" srcOrd="5" destOrd="0" presId="urn:microsoft.com/office/officeart/2005/8/layout/hierarchy1"/>
    <dgm:cxn modelId="{927ECEE9-B90E-442F-AC0A-2060663C663E}" type="presParOf" srcId="{A0FE094A-6CE5-4EE1-952E-B581268B82FF}" destId="{F466E150-8EF7-49CF-BE46-6A044F6F1357}" srcOrd="0" destOrd="0" presId="urn:microsoft.com/office/officeart/2005/8/layout/hierarchy1"/>
    <dgm:cxn modelId="{558BC930-6AD5-4971-B1E1-282B8119AE6E}" type="presParOf" srcId="{F466E150-8EF7-49CF-BE46-6A044F6F1357}" destId="{BB5D0DDC-D3AA-4C61-9CFE-D67EC012D759}" srcOrd="0" destOrd="0" presId="urn:microsoft.com/office/officeart/2005/8/layout/hierarchy1"/>
    <dgm:cxn modelId="{E34FE9D4-E1B9-483F-A3B7-917CBC3AE077}" type="presParOf" srcId="{F466E150-8EF7-49CF-BE46-6A044F6F1357}" destId="{388AEFDF-3821-438F-9F8C-D8ECF6C34B8B}" srcOrd="1" destOrd="0" presId="urn:microsoft.com/office/officeart/2005/8/layout/hierarchy1"/>
    <dgm:cxn modelId="{CCF6745F-3010-4170-A01B-6A4C39976246}" type="presParOf" srcId="{A0FE094A-6CE5-4EE1-952E-B581268B82FF}" destId="{F05989BA-CA07-44E4-9E8E-C9FBF03E6F9A}" srcOrd="1" destOrd="0" presId="urn:microsoft.com/office/officeart/2005/8/layout/hierarchy1"/>
    <dgm:cxn modelId="{8886B48D-AE76-4891-B2EA-F7A61DBE15D8}" type="presParOf" srcId="{3E87FCBD-5280-47B6-B3B0-30EC388C3BD1}" destId="{2CAD3D0F-5737-4E57-8821-E61B3A94146A}" srcOrd="6" destOrd="0" presId="urn:microsoft.com/office/officeart/2005/8/layout/hierarchy1"/>
    <dgm:cxn modelId="{2C54401C-8D44-4260-891D-90B28F03D61C}" type="presParOf" srcId="{3E87FCBD-5280-47B6-B3B0-30EC388C3BD1}" destId="{E910727F-A99E-4210-A792-07B6919239B4}" srcOrd="7" destOrd="0" presId="urn:microsoft.com/office/officeart/2005/8/layout/hierarchy1"/>
    <dgm:cxn modelId="{C111109F-E273-4174-808F-CFA77B8BC136}" type="presParOf" srcId="{E910727F-A99E-4210-A792-07B6919239B4}" destId="{FD6DCF71-516A-4671-9224-64C6FB0BB018}" srcOrd="0" destOrd="0" presId="urn:microsoft.com/office/officeart/2005/8/layout/hierarchy1"/>
    <dgm:cxn modelId="{F20E0B4F-B077-48E0-901B-4B0956469D8C}" type="presParOf" srcId="{FD6DCF71-516A-4671-9224-64C6FB0BB018}" destId="{5250D7C8-83DE-459B-BE9E-D9A61EBF57DB}" srcOrd="0" destOrd="0" presId="urn:microsoft.com/office/officeart/2005/8/layout/hierarchy1"/>
    <dgm:cxn modelId="{AF305A37-DA2F-400B-BAEB-2F00998134D5}" type="presParOf" srcId="{FD6DCF71-516A-4671-9224-64C6FB0BB018}" destId="{01661E4E-6597-4477-802C-11EFFE9138C5}" srcOrd="1" destOrd="0" presId="urn:microsoft.com/office/officeart/2005/8/layout/hierarchy1"/>
    <dgm:cxn modelId="{A4F9204B-0567-49A4-907D-D2992EA24AFE}" type="presParOf" srcId="{E910727F-A99E-4210-A792-07B6919239B4}" destId="{5787B64B-465D-48A0-AAC1-C10DAEFFE7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5E2899-7B14-41F8-A0FC-49CE9719719C}" type="doc">
      <dgm:prSet loTypeId="urn:microsoft.com/office/officeart/2005/8/layout/process5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cs-CZ"/>
        </a:p>
      </dgm:t>
    </dgm:pt>
    <dgm:pt modelId="{37A89F43-6423-473F-8B41-BF3EECF8A1C7}">
      <dgm:prSet phldrT="[Text]"/>
      <dgm:spPr/>
      <dgm:t>
        <a:bodyPr/>
        <a:lstStyle/>
        <a:p>
          <a:r>
            <a:rPr lang="cs-CZ" b="1" dirty="0"/>
            <a:t>Popis hlavních rizik</a:t>
          </a:r>
        </a:p>
      </dgm:t>
    </dgm:pt>
    <dgm:pt modelId="{F8A1CCA1-EDB4-4BC3-AE66-1D2DEA3591A8}" type="parTrans" cxnId="{A776D95E-2961-4EF8-B827-293C8EC60FB1}">
      <dgm:prSet/>
      <dgm:spPr/>
      <dgm:t>
        <a:bodyPr/>
        <a:lstStyle/>
        <a:p>
          <a:endParaRPr lang="cs-CZ"/>
        </a:p>
      </dgm:t>
    </dgm:pt>
    <dgm:pt modelId="{EFABE9AF-433C-4330-A643-3228B50DC173}" type="sibTrans" cxnId="{A776D95E-2961-4EF8-B827-293C8EC60FB1}">
      <dgm:prSet/>
      <dgm:spPr/>
      <dgm:t>
        <a:bodyPr/>
        <a:lstStyle/>
        <a:p>
          <a:endParaRPr lang="cs-CZ"/>
        </a:p>
      </dgm:t>
    </dgm:pt>
    <dgm:pt modelId="{149055F8-7C18-4C25-B96C-B56E71392D06}">
      <dgm:prSet phldrT="[Text]"/>
      <dgm:spPr/>
      <dgm:t>
        <a:bodyPr/>
        <a:lstStyle/>
        <a:p>
          <a:r>
            <a:rPr lang="cs-CZ" dirty="0"/>
            <a:t>Realizační</a:t>
          </a:r>
        </a:p>
      </dgm:t>
    </dgm:pt>
    <dgm:pt modelId="{82A2E38A-A95B-46D1-99FC-BF4E9B7E71C9}" type="parTrans" cxnId="{95FAD18D-BA69-432F-80B6-94620B074661}">
      <dgm:prSet/>
      <dgm:spPr/>
      <dgm:t>
        <a:bodyPr/>
        <a:lstStyle/>
        <a:p>
          <a:endParaRPr lang="cs-CZ"/>
        </a:p>
      </dgm:t>
    </dgm:pt>
    <dgm:pt modelId="{B697FB44-52A7-4873-8874-6EA84C4076CD}" type="sibTrans" cxnId="{95FAD18D-BA69-432F-80B6-94620B074661}">
      <dgm:prSet/>
      <dgm:spPr/>
      <dgm:t>
        <a:bodyPr/>
        <a:lstStyle/>
        <a:p>
          <a:endParaRPr lang="cs-CZ"/>
        </a:p>
      </dgm:t>
    </dgm:pt>
    <dgm:pt modelId="{2882BFB3-1202-4806-B4BC-4D85C1ED1E8B}">
      <dgm:prSet phldrT="[Text]"/>
      <dgm:spPr/>
      <dgm:t>
        <a:bodyPr/>
        <a:lstStyle/>
        <a:p>
          <a:r>
            <a:rPr lang="cs-CZ" b="1" dirty="0"/>
            <a:t>Stanovení míry rizika</a:t>
          </a:r>
        </a:p>
      </dgm:t>
    </dgm:pt>
    <dgm:pt modelId="{BF447882-40B4-4787-8164-9758710050D6}" type="parTrans" cxnId="{D4494492-F8C1-4825-9AD9-9022FC69CB55}">
      <dgm:prSet/>
      <dgm:spPr/>
      <dgm:t>
        <a:bodyPr/>
        <a:lstStyle/>
        <a:p>
          <a:endParaRPr lang="cs-CZ"/>
        </a:p>
      </dgm:t>
    </dgm:pt>
    <dgm:pt modelId="{1825FE4D-4E35-45F4-B04B-D643DA9B2700}" type="sibTrans" cxnId="{D4494492-F8C1-4825-9AD9-9022FC69CB55}">
      <dgm:prSet/>
      <dgm:spPr/>
      <dgm:t>
        <a:bodyPr/>
        <a:lstStyle/>
        <a:p>
          <a:endParaRPr lang="cs-CZ"/>
        </a:p>
      </dgm:t>
    </dgm:pt>
    <dgm:pt modelId="{7A311241-CBE8-420E-A50D-2A90599F3697}">
      <dgm:prSet phldrT="[Text]"/>
      <dgm:spPr/>
      <dgm:t>
        <a:bodyPr/>
        <a:lstStyle/>
        <a:p>
          <a:r>
            <a:rPr lang="cs-CZ" dirty="0"/>
            <a:t>malá</a:t>
          </a:r>
        </a:p>
      </dgm:t>
    </dgm:pt>
    <dgm:pt modelId="{307F04DC-30CA-4DF2-982D-2115EFBCFFD5}" type="parTrans" cxnId="{F7C4DAA9-B010-44F1-BD43-0EC729BAEB4D}">
      <dgm:prSet/>
      <dgm:spPr/>
      <dgm:t>
        <a:bodyPr/>
        <a:lstStyle/>
        <a:p>
          <a:endParaRPr lang="cs-CZ"/>
        </a:p>
      </dgm:t>
    </dgm:pt>
    <dgm:pt modelId="{32AADD50-19CD-43D1-872A-05C09014A058}" type="sibTrans" cxnId="{F7C4DAA9-B010-44F1-BD43-0EC729BAEB4D}">
      <dgm:prSet/>
      <dgm:spPr/>
      <dgm:t>
        <a:bodyPr/>
        <a:lstStyle/>
        <a:p>
          <a:endParaRPr lang="cs-CZ"/>
        </a:p>
      </dgm:t>
    </dgm:pt>
    <dgm:pt modelId="{4EA8E803-B75E-46BD-84A6-29116F4C9222}">
      <dgm:prSet phldrT="[Text]"/>
      <dgm:spPr/>
      <dgm:t>
        <a:bodyPr/>
        <a:lstStyle/>
        <a:p>
          <a:r>
            <a:rPr lang="cs-CZ" b="1" dirty="0"/>
            <a:t>Stanovení dopadu rizika na realizaci projektu</a:t>
          </a:r>
        </a:p>
      </dgm:t>
    </dgm:pt>
    <dgm:pt modelId="{85A420F6-A62E-45C3-9E24-942159A77CA3}" type="parTrans" cxnId="{AD97AD54-3C77-46AD-BC00-5F30FF11A1F9}">
      <dgm:prSet/>
      <dgm:spPr/>
      <dgm:t>
        <a:bodyPr/>
        <a:lstStyle/>
        <a:p>
          <a:endParaRPr lang="cs-CZ"/>
        </a:p>
      </dgm:t>
    </dgm:pt>
    <dgm:pt modelId="{63DA610C-CEEA-4E9C-B5DF-4398359D399A}" type="sibTrans" cxnId="{AD97AD54-3C77-46AD-BC00-5F30FF11A1F9}">
      <dgm:prSet/>
      <dgm:spPr/>
      <dgm:t>
        <a:bodyPr/>
        <a:lstStyle/>
        <a:p>
          <a:endParaRPr lang="cs-CZ"/>
        </a:p>
      </dgm:t>
    </dgm:pt>
    <dgm:pt modelId="{0E09A7E2-B1BF-430E-ADA1-CA4259EDCD24}">
      <dgm:prSet phldrT="[Text]"/>
      <dgm:spPr/>
      <dgm:t>
        <a:bodyPr/>
        <a:lstStyle/>
        <a:p>
          <a:r>
            <a:rPr lang="cs-CZ" dirty="0"/>
            <a:t>malá</a:t>
          </a:r>
        </a:p>
      </dgm:t>
    </dgm:pt>
    <dgm:pt modelId="{9FB98CD7-4319-4E3F-ABC2-2A1CB48636E3}" type="parTrans" cxnId="{8ED66747-A64B-41E6-9877-4BFE7C714A91}">
      <dgm:prSet/>
      <dgm:spPr/>
      <dgm:t>
        <a:bodyPr/>
        <a:lstStyle/>
        <a:p>
          <a:endParaRPr lang="cs-CZ"/>
        </a:p>
      </dgm:t>
    </dgm:pt>
    <dgm:pt modelId="{03945778-560B-45CE-B7E6-B6860D009807}" type="sibTrans" cxnId="{8ED66747-A64B-41E6-9877-4BFE7C714A91}">
      <dgm:prSet/>
      <dgm:spPr/>
      <dgm:t>
        <a:bodyPr/>
        <a:lstStyle/>
        <a:p>
          <a:endParaRPr lang="cs-CZ"/>
        </a:p>
      </dgm:t>
    </dgm:pt>
    <dgm:pt modelId="{A998AEA8-4CE4-492F-8263-E43CAF8E0498}">
      <dgm:prSet phldrT="[Text]"/>
      <dgm:spPr/>
      <dgm:t>
        <a:bodyPr/>
        <a:lstStyle/>
        <a:p>
          <a:r>
            <a:rPr lang="cs-CZ" dirty="0"/>
            <a:t>spíše menší</a:t>
          </a:r>
        </a:p>
      </dgm:t>
    </dgm:pt>
    <dgm:pt modelId="{847F489B-AE5E-4CB4-9397-DB95E6572F3A}" type="parTrans" cxnId="{15447C45-1675-46E6-BAF7-F815A9A102D9}">
      <dgm:prSet/>
      <dgm:spPr/>
      <dgm:t>
        <a:bodyPr/>
        <a:lstStyle/>
        <a:p>
          <a:endParaRPr lang="cs-CZ"/>
        </a:p>
      </dgm:t>
    </dgm:pt>
    <dgm:pt modelId="{9934B488-0FE2-4DE5-B270-28C6593F3A6C}" type="sibTrans" cxnId="{15447C45-1675-46E6-BAF7-F815A9A102D9}">
      <dgm:prSet/>
      <dgm:spPr/>
      <dgm:t>
        <a:bodyPr/>
        <a:lstStyle/>
        <a:p>
          <a:endParaRPr lang="cs-CZ"/>
        </a:p>
      </dgm:t>
    </dgm:pt>
    <dgm:pt modelId="{536F5684-D489-4883-A026-AA7DACE5F7EF}">
      <dgm:prSet phldrT="[Text]"/>
      <dgm:spPr/>
      <dgm:t>
        <a:bodyPr/>
        <a:lstStyle/>
        <a:p>
          <a:r>
            <a:rPr lang="cs-CZ" dirty="0"/>
            <a:t>spíše větší</a:t>
          </a:r>
        </a:p>
      </dgm:t>
    </dgm:pt>
    <dgm:pt modelId="{773B36C8-9F48-41DC-B572-AC183ED95340}" type="parTrans" cxnId="{95CF90C3-A100-4240-9C17-8BBB044D5554}">
      <dgm:prSet/>
      <dgm:spPr/>
      <dgm:t>
        <a:bodyPr/>
        <a:lstStyle/>
        <a:p>
          <a:endParaRPr lang="cs-CZ"/>
        </a:p>
      </dgm:t>
    </dgm:pt>
    <dgm:pt modelId="{C1893CBF-45C8-4F8E-AA23-EC0B4FE108D8}" type="sibTrans" cxnId="{95CF90C3-A100-4240-9C17-8BBB044D5554}">
      <dgm:prSet/>
      <dgm:spPr/>
      <dgm:t>
        <a:bodyPr/>
        <a:lstStyle/>
        <a:p>
          <a:endParaRPr lang="cs-CZ"/>
        </a:p>
      </dgm:t>
    </dgm:pt>
    <dgm:pt modelId="{D3341AC8-B38A-4F14-B690-6EDCF4E58ECE}">
      <dgm:prSet phldrT="[Text]"/>
      <dgm:spPr/>
      <dgm:t>
        <a:bodyPr/>
        <a:lstStyle/>
        <a:p>
          <a:r>
            <a:rPr lang="cs-CZ" dirty="0"/>
            <a:t>velká</a:t>
          </a:r>
        </a:p>
      </dgm:t>
    </dgm:pt>
    <dgm:pt modelId="{1C222053-E48C-4FF0-8E29-D96D22FB6464}" type="parTrans" cxnId="{79EE6EC8-B2A8-411D-A68C-C4F60F667D9F}">
      <dgm:prSet/>
      <dgm:spPr/>
      <dgm:t>
        <a:bodyPr/>
        <a:lstStyle/>
        <a:p>
          <a:endParaRPr lang="cs-CZ"/>
        </a:p>
      </dgm:t>
    </dgm:pt>
    <dgm:pt modelId="{CCA8E828-FFAF-416D-96DD-6C969D98EE60}" type="sibTrans" cxnId="{79EE6EC8-B2A8-411D-A68C-C4F60F667D9F}">
      <dgm:prSet/>
      <dgm:spPr/>
      <dgm:t>
        <a:bodyPr/>
        <a:lstStyle/>
        <a:p>
          <a:endParaRPr lang="cs-CZ"/>
        </a:p>
      </dgm:t>
    </dgm:pt>
    <dgm:pt modelId="{777596D6-8485-4A87-A148-3F0FAAF05FD6}">
      <dgm:prSet phldrT="[Text]"/>
      <dgm:spPr/>
      <dgm:t>
        <a:bodyPr/>
        <a:lstStyle/>
        <a:p>
          <a:r>
            <a:rPr lang="cs-CZ" dirty="0"/>
            <a:t>Řízení projektu</a:t>
          </a:r>
        </a:p>
      </dgm:t>
    </dgm:pt>
    <dgm:pt modelId="{B5213296-D327-4FBE-A362-744591654759}" type="parTrans" cxnId="{3B487F74-F6DE-42F0-A257-3DC5A6F4C753}">
      <dgm:prSet/>
      <dgm:spPr/>
      <dgm:t>
        <a:bodyPr/>
        <a:lstStyle/>
        <a:p>
          <a:endParaRPr lang="cs-CZ"/>
        </a:p>
      </dgm:t>
    </dgm:pt>
    <dgm:pt modelId="{CC1FD391-A28A-42CC-BCE0-E6BD621DD676}" type="sibTrans" cxnId="{3B487F74-F6DE-42F0-A257-3DC5A6F4C753}">
      <dgm:prSet/>
      <dgm:spPr/>
      <dgm:t>
        <a:bodyPr/>
        <a:lstStyle/>
        <a:p>
          <a:endParaRPr lang="cs-CZ"/>
        </a:p>
      </dgm:t>
    </dgm:pt>
    <dgm:pt modelId="{A15C5D71-3A94-41F0-A03A-418995178297}">
      <dgm:prSet phldrT="[Text]"/>
      <dgm:spPr/>
      <dgm:t>
        <a:bodyPr/>
        <a:lstStyle/>
        <a:p>
          <a:r>
            <a:rPr lang="cs-CZ" dirty="0"/>
            <a:t>Finanční</a:t>
          </a:r>
        </a:p>
      </dgm:t>
    </dgm:pt>
    <dgm:pt modelId="{A3DA92EB-A9B3-4A15-BF98-0F6CC15B7928}" type="parTrans" cxnId="{8CE1D6AF-F1BD-4848-81A0-3CCC138980AF}">
      <dgm:prSet/>
      <dgm:spPr/>
      <dgm:t>
        <a:bodyPr/>
        <a:lstStyle/>
        <a:p>
          <a:endParaRPr lang="cs-CZ"/>
        </a:p>
      </dgm:t>
    </dgm:pt>
    <dgm:pt modelId="{FAE0C1A0-403D-4D27-ADA9-720FE2F5223A}" type="sibTrans" cxnId="{8CE1D6AF-F1BD-4848-81A0-3CCC138980AF}">
      <dgm:prSet/>
      <dgm:spPr/>
      <dgm:t>
        <a:bodyPr/>
        <a:lstStyle/>
        <a:p>
          <a:endParaRPr lang="cs-CZ"/>
        </a:p>
      </dgm:t>
    </dgm:pt>
    <dgm:pt modelId="{547FB52F-A5BB-4567-ACDC-DE73917991C3}">
      <dgm:prSet phldrT="[Text]"/>
      <dgm:spPr/>
      <dgm:t>
        <a:bodyPr/>
        <a:lstStyle/>
        <a:p>
          <a:r>
            <a:rPr lang="cs-CZ" dirty="0"/>
            <a:t>Povolení</a:t>
          </a:r>
        </a:p>
      </dgm:t>
    </dgm:pt>
    <dgm:pt modelId="{C6FC5FC8-D536-4A78-8E74-61A710CAD916}" type="parTrans" cxnId="{6ACAC2A4-692C-43B0-9FEE-5F048AEF2C49}">
      <dgm:prSet/>
      <dgm:spPr/>
      <dgm:t>
        <a:bodyPr/>
        <a:lstStyle/>
        <a:p>
          <a:endParaRPr lang="cs-CZ"/>
        </a:p>
      </dgm:t>
    </dgm:pt>
    <dgm:pt modelId="{731E1453-F4AA-4FE1-8CFD-0A5719251056}" type="sibTrans" cxnId="{6ACAC2A4-692C-43B0-9FEE-5F048AEF2C49}">
      <dgm:prSet/>
      <dgm:spPr/>
      <dgm:t>
        <a:bodyPr/>
        <a:lstStyle/>
        <a:p>
          <a:endParaRPr lang="cs-CZ"/>
        </a:p>
      </dgm:t>
    </dgm:pt>
    <dgm:pt modelId="{00835AD3-B508-4338-9CAC-2130C19DDD4D}">
      <dgm:prSet phldrT="[Text]"/>
      <dgm:spPr/>
      <dgm:t>
        <a:bodyPr/>
        <a:lstStyle/>
        <a:p>
          <a:r>
            <a:rPr lang="cs-CZ" b="1" dirty="0"/>
            <a:t>Stanovení pravděpodobnosti výskytu</a:t>
          </a:r>
        </a:p>
      </dgm:t>
    </dgm:pt>
    <dgm:pt modelId="{49F13353-8B2F-4E01-91EB-F8C6C3464352}" type="parTrans" cxnId="{B446A94F-066C-42B8-A9BD-3CC6AA5CEA49}">
      <dgm:prSet/>
      <dgm:spPr/>
      <dgm:t>
        <a:bodyPr/>
        <a:lstStyle/>
        <a:p>
          <a:endParaRPr lang="cs-CZ"/>
        </a:p>
      </dgm:t>
    </dgm:pt>
    <dgm:pt modelId="{FCC5EE97-3A0C-438A-9E3C-6739C6116C17}" type="sibTrans" cxnId="{B446A94F-066C-42B8-A9BD-3CC6AA5CEA49}">
      <dgm:prSet/>
      <dgm:spPr/>
      <dgm:t>
        <a:bodyPr/>
        <a:lstStyle/>
        <a:p>
          <a:endParaRPr lang="cs-CZ"/>
        </a:p>
      </dgm:t>
    </dgm:pt>
    <dgm:pt modelId="{488FC6F9-7F27-4836-9563-3E287B3BAFF1}">
      <dgm:prSet phldrT="[Text]"/>
      <dgm:spPr/>
      <dgm:t>
        <a:bodyPr/>
        <a:lstStyle/>
        <a:p>
          <a:r>
            <a:rPr lang="cs-CZ" dirty="0"/>
            <a:t>spíše menší</a:t>
          </a:r>
        </a:p>
      </dgm:t>
    </dgm:pt>
    <dgm:pt modelId="{77D1BB5C-3621-4496-A6F6-7777BCB27839}" type="parTrans" cxnId="{1D2A6F93-218A-4601-837E-B1A776F73FC6}">
      <dgm:prSet/>
      <dgm:spPr/>
      <dgm:t>
        <a:bodyPr/>
        <a:lstStyle/>
        <a:p>
          <a:endParaRPr lang="cs-CZ"/>
        </a:p>
      </dgm:t>
    </dgm:pt>
    <dgm:pt modelId="{04A8212B-9BF3-4EF6-B877-3BDFE3417A2A}" type="sibTrans" cxnId="{1D2A6F93-218A-4601-837E-B1A776F73FC6}">
      <dgm:prSet/>
      <dgm:spPr/>
      <dgm:t>
        <a:bodyPr/>
        <a:lstStyle/>
        <a:p>
          <a:endParaRPr lang="cs-CZ"/>
        </a:p>
      </dgm:t>
    </dgm:pt>
    <dgm:pt modelId="{9C3DEDE8-F393-485F-B58B-CF4151255F3A}">
      <dgm:prSet phldrT="[Text]"/>
      <dgm:spPr/>
      <dgm:t>
        <a:bodyPr/>
        <a:lstStyle/>
        <a:p>
          <a:r>
            <a:rPr lang="cs-CZ" dirty="0"/>
            <a:t>spíše větší</a:t>
          </a:r>
        </a:p>
      </dgm:t>
    </dgm:pt>
    <dgm:pt modelId="{5DBCEF79-DB41-4F8B-9D2C-E1820DA766C4}" type="parTrans" cxnId="{4E021439-9693-43B4-AA5C-1E695E868BE7}">
      <dgm:prSet/>
      <dgm:spPr/>
      <dgm:t>
        <a:bodyPr/>
        <a:lstStyle/>
        <a:p>
          <a:endParaRPr lang="cs-CZ"/>
        </a:p>
      </dgm:t>
    </dgm:pt>
    <dgm:pt modelId="{00104C80-26E7-4C75-84B1-F1E81699ED60}" type="sibTrans" cxnId="{4E021439-9693-43B4-AA5C-1E695E868BE7}">
      <dgm:prSet/>
      <dgm:spPr/>
      <dgm:t>
        <a:bodyPr/>
        <a:lstStyle/>
        <a:p>
          <a:endParaRPr lang="cs-CZ"/>
        </a:p>
      </dgm:t>
    </dgm:pt>
    <dgm:pt modelId="{6EAAF263-A3D0-444B-B74E-7CD556783FA7}">
      <dgm:prSet phldrT="[Text]"/>
      <dgm:spPr/>
      <dgm:t>
        <a:bodyPr/>
        <a:lstStyle/>
        <a:p>
          <a:r>
            <a:rPr lang="cs-CZ" dirty="0"/>
            <a:t>velká</a:t>
          </a:r>
        </a:p>
      </dgm:t>
    </dgm:pt>
    <dgm:pt modelId="{22D35C7C-C10C-4C7C-B707-4A393B0D303A}" type="parTrans" cxnId="{2C7B99F0-0091-4BFC-B19F-B56DC471E11A}">
      <dgm:prSet/>
      <dgm:spPr/>
      <dgm:t>
        <a:bodyPr/>
        <a:lstStyle/>
        <a:p>
          <a:endParaRPr lang="cs-CZ"/>
        </a:p>
      </dgm:t>
    </dgm:pt>
    <dgm:pt modelId="{5D8B8D3F-9D4E-494D-B01F-8AE340E86CE4}" type="sibTrans" cxnId="{2C7B99F0-0091-4BFC-B19F-B56DC471E11A}">
      <dgm:prSet/>
      <dgm:spPr/>
      <dgm:t>
        <a:bodyPr/>
        <a:lstStyle/>
        <a:p>
          <a:endParaRPr lang="cs-CZ"/>
        </a:p>
      </dgm:t>
    </dgm:pt>
    <dgm:pt modelId="{B01F57AE-F756-4C9E-824A-630381737976}">
      <dgm:prSet phldrT="[Text]"/>
      <dgm:spPr/>
      <dgm:t>
        <a:bodyPr/>
        <a:lstStyle/>
        <a:p>
          <a:r>
            <a:rPr lang="cs-CZ" b="1" dirty="0"/>
            <a:t>Nastavení vhodných opatření / návrh řešení</a:t>
          </a:r>
        </a:p>
      </dgm:t>
    </dgm:pt>
    <dgm:pt modelId="{74593013-AFFE-441E-B6C5-A658EBF621EC}" type="parTrans" cxnId="{4D77E4F6-B27F-4ACB-9AE8-E64C36280D46}">
      <dgm:prSet/>
      <dgm:spPr/>
      <dgm:t>
        <a:bodyPr/>
        <a:lstStyle/>
        <a:p>
          <a:endParaRPr lang="cs-CZ"/>
        </a:p>
      </dgm:t>
    </dgm:pt>
    <dgm:pt modelId="{39595624-34CE-4A46-94BF-255C02A26EFE}" type="sibTrans" cxnId="{4D77E4F6-B27F-4ACB-9AE8-E64C36280D46}">
      <dgm:prSet/>
      <dgm:spPr/>
      <dgm:t>
        <a:bodyPr/>
        <a:lstStyle/>
        <a:p>
          <a:endParaRPr lang="cs-CZ"/>
        </a:p>
      </dgm:t>
    </dgm:pt>
    <dgm:pt modelId="{A10F2E79-E82F-43E5-B372-A9A9DD3B8073}">
      <dgm:prSet phldrT="[Text]"/>
      <dgm:spPr/>
      <dgm:t>
        <a:bodyPr/>
        <a:lstStyle/>
        <a:p>
          <a:r>
            <a:rPr lang="cs-CZ" dirty="0"/>
            <a:t>Časové</a:t>
          </a:r>
        </a:p>
      </dgm:t>
    </dgm:pt>
    <dgm:pt modelId="{C4E381D5-FECD-45C1-84AE-C864507EF9FF}" type="parTrans" cxnId="{2D8B62F4-7B84-4033-B86E-DDB7E5D89855}">
      <dgm:prSet/>
      <dgm:spPr/>
      <dgm:t>
        <a:bodyPr/>
        <a:lstStyle/>
        <a:p>
          <a:endParaRPr lang="cs-CZ"/>
        </a:p>
      </dgm:t>
    </dgm:pt>
    <dgm:pt modelId="{AEEC2703-37A3-4286-9CB7-5C848F96336E}" type="sibTrans" cxnId="{2D8B62F4-7B84-4033-B86E-DDB7E5D89855}">
      <dgm:prSet/>
      <dgm:spPr/>
      <dgm:t>
        <a:bodyPr/>
        <a:lstStyle/>
        <a:p>
          <a:endParaRPr lang="cs-CZ"/>
        </a:p>
      </dgm:t>
    </dgm:pt>
    <dgm:pt modelId="{163FA2FC-0ECB-4178-9D83-0301AEB59904}">
      <dgm:prSet phldrT="[Text]"/>
      <dgm:spPr/>
      <dgm:t>
        <a:bodyPr/>
        <a:lstStyle/>
        <a:p>
          <a:r>
            <a:rPr lang="cs-CZ" dirty="0"/>
            <a:t>Atd……</a:t>
          </a:r>
        </a:p>
      </dgm:t>
    </dgm:pt>
    <dgm:pt modelId="{856011C7-A192-4CCF-9304-918675D4C32E}" type="parTrans" cxnId="{DAE639E4-D90E-409D-A592-2F9C7B318F31}">
      <dgm:prSet/>
      <dgm:spPr/>
      <dgm:t>
        <a:bodyPr/>
        <a:lstStyle/>
        <a:p>
          <a:endParaRPr lang="cs-CZ"/>
        </a:p>
      </dgm:t>
    </dgm:pt>
    <dgm:pt modelId="{5C9B73A9-B020-48BB-B962-79705BD96995}" type="sibTrans" cxnId="{DAE639E4-D90E-409D-A592-2F9C7B318F31}">
      <dgm:prSet/>
      <dgm:spPr/>
      <dgm:t>
        <a:bodyPr/>
        <a:lstStyle/>
        <a:p>
          <a:endParaRPr lang="cs-CZ"/>
        </a:p>
      </dgm:t>
    </dgm:pt>
    <dgm:pt modelId="{DA348A97-5658-458F-AE07-DBCBB4B9A8DC}" type="pres">
      <dgm:prSet presAssocID="{C55E2899-7B14-41F8-A0FC-49CE9719719C}" presName="diagram" presStyleCnt="0">
        <dgm:presLayoutVars>
          <dgm:dir/>
          <dgm:resizeHandles val="exact"/>
        </dgm:presLayoutVars>
      </dgm:prSet>
      <dgm:spPr/>
    </dgm:pt>
    <dgm:pt modelId="{CC831682-8A71-41EB-9877-8814867388C3}" type="pres">
      <dgm:prSet presAssocID="{37A89F43-6423-473F-8B41-BF3EECF8A1C7}" presName="node" presStyleLbl="node1" presStyleIdx="0" presStyleCnt="5">
        <dgm:presLayoutVars>
          <dgm:bulletEnabled val="1"/>
        </dgm:presLayoutVars>
      </dgm:prSet>
      <dgm:spPr/>
    </dgm:pt>
    <dgm:pt modelId="{8D4F4AF8-3F7F-417D-BD9B-2AC51761E042}" type="pres">
      <dgm:prSet presAssocID="{EFABE9AF-433C-4330-A643-3228B50DC173}" presName="sibTrans" presStyleLbl="sibTrans2D1" presStyleIdx="0" presStyleCnt="4"/>
      <dgm:spPr/>
    </dgm:pt>
    <dgm:pt modelId="{3C468609-BF08-4A0E-836B-31DB6A2EB966}" type="pres">
      <dgm:prSet presAssocID="{EFABE9AF-433C-4330-A643-3228B50DC173}" presName="connectorText" presStyleLbl="sibTrans2D1" presStyleIdx="0" presStyleCnt="4"/>
      <dgm:spPr/>
    </dgm:pt>
    <dgm:pt modelId="{A41CE161-4075-4098-82E8-CECDB1604BF2}" type="pres">
      <dgm:prSet presAssocID="{2882BFB3-1202-4806-B4BC-4D85C1ED1E8B}" presName="node" presStyleLbl="node1" presStyleIdx="1" presStyleCnt="5">
        <dgm:presLayoutVars>
          <dgm:bulletEnabled val="1"/>
        </dgm:presLayoutVars>
      </dgm:prSet>
      <dgm:spPr/>
    </dgm:pt>
    <dgm:pt modelId="{E80ED9AC-7712-458A-851B-4ED259CFB071}" type="pres">
      <dgm:prSet presAssocID="{1825FE4D-4E35-45F4-B04B-D643DA9B2700}" presName="sibTrans" presStyleLbl="sibTrans2D1" presStyleIdx="1" presStyleCnt="4"/>
      <dgm:spPr/>
    </dgm:pt>
    <dgm:pt modelId="{6D375908-B43D-4CE7-AE2F-F8FE9A954E47}" type="pres">
      <dgm:prSet presAssocID="{1825FE4D-4E35-45F4-B04B-D643DA9B2700}" presName="connectorText" presStyleLbl="sibTrans2D1" presStyleIdx="1" presStyleCnt="4"/>
      <dgm:spPr/>
    </dgm:pt>
    <dgm:pt modelId="{B418C76E-1B40-4364-8F73-DDC18518084D}" type="pres">
      <dgm:prSet presAssocID="{4EA8E803-B75E-46BD-84A6-29116F4C9222}" presName="node" presStyleLbl="node1" presStyleIdx="2" presStyleCnt="5">
        <dgm:presLayoutVars>
          <dgm:bulletEnabled val="1"/>
        </dgm:presLayoutVars>
      </dgm:prSet>
      <dgm:spPr/>
    </dgm:pt>
    <dgm:pt modelId="{9F365E32-5C25-46C9-B6A5-B32C334CE0CA}" type="pres">
      <dgm:prSet presAssocID="{63DA610C-CEEA-4E9C-B5DF-4398359D399A}" presName="sibTrans" presStyleLbl="sibTrans2D1" presStyleIdx="2" presStyleCnt="4"/>
      <dgm:spPr/>
    </dgm:pt>
    <dgm:pt modelId="{8309C708-187D-4B49-82C7-8B6DA9B00A9E}" type="pres">
      <dgm:prSet presAssocID="{63DA610C-CEEA-4E9C-B5DF-4398359D399A}" presName="connectorText" presStyleLbl="sibTrans2D1" presStyleIdx="2" presStyleCnt="4"/>
      <dgm:spPr/>
    </dgm:pt>
    <dgm:pt modelId="{039A4403-F531-4D5A-A160-61F7ED59D102}" type="pres">
      <dgm:prSet presAssocID="{00835AD3-B508-4338-9CAC-2130C19DDD4D}" presName="node" presStyleLbl="node1" presStyleIdx="3" presStyleCnt="5">
        <dgm:presLayoutVars>
          <dgm:bulletEnabled val="1"/>
        </dgm:presLayoutVars>
      </dgm:prSet>
      <dgm:spPr/>
    </dgm:pt>
    <dgm:pt modelId="{A591A36C-B83C-4EE5-8DB4-6F09369F0402}" type="pres">
      <dgm:prSet presAssocID="{FCC5EE97-3A0C-438A-9E3C-6739C6116C17}" presName="sibTrans" presStyleLbl="sibTrans2D1" presStyleIdx="3" presStyleCnt="4"/>
      <dgm:spPr/>
    </dgm:pt>
    <dgm:pt modelId="{1C1C182E-0A8D-407C-9962-E00F4CA6ACB1}" type="pres">
      <dgm:prSet presAssocID="{FCC5EE97-3A0C-438A-9E3C-6739C6116C17}" presName="connectorText" presStyleLbl="sibTrans2D1" presStyleIdx="3" presStyleCnt="4"/>
      <dgm:spPr/>
    </dgm:pt>
    <dgm:pt modelId="{2E79C31B-290C-4D9A-A2B1-ACBE68A9ABDF}" type="pres">
      <dgm:prSet presAssocID="{B01F57AE-F756-4C9E-824A-630381737976}" presName="node" presStyleLbl="node1" presStyleIdx="4" presStyleCnt="5">
        <dgm:presLayoutVars>
          <dgm:bulletEnabled val="1"/>
        </dgm:presLayoutVars>
      </dgm:prSet>
      <dgm:spPr/>
    </dgm:pt>
  </dgm:ptLst>
  <dgm:cxnLst>
    <dgm:cxn modelId="{5CBD5609-59D8-4949-84B3-193980E5CFD1}" type="presOf" srcId="{2882BFB3-1202-4806-B4BC-4D85C1ED1E8B}" destId="{A41CE161-4075-4098-82E8-CECDB1604BF2}" srcOrd="0" destOrd="0" presId="urn:microsoft.com/office/officeart/2005/8/layout/process5"/>
    <dgm:cxn modelId="{31B0B70C-66A4-4BFB-9896-5B2F80771945}" type="presOf" srcId="{B01F57AE-F756-4C9E-824A-630381737976}" destId="{2E79C31B-290C-4D9A-A2B1-ACBE68A9ABDF}" srcOrd="0" destOrd="0" presId="urn:microsoft.com/office/officeart/2005/8/layout/process5"/>
    <dgm:cxn modelId="{7942560E-62DE-4206-A1D2-49D8F294F70C}" type="presOf" srcId="{6EAAF263-A3D0-444B-B74E-7CD556783FA7}" destId="{039A4403-F531-4D5A-A160-61F7ED59D102}" srcOrd="0" destOrd="4" presId="urn:microsoft.com/office/officeart/2005/8/layout/process5"/>
    <dgm:cxn modelId="{DFBE1312-4FFA-4490-8F00-F39116E379DA}" type="presOf" srcId="{63DA610C-CEEA-4E9C-B5DF-4398359D399A}" destId="{9F365E32-5C25-46C9-B6A5-B32C334CE0CA}" srcOrd="0" destOrd="0" presId="urn:microsoft.com/office/officeart/2005/8/layout/process5"/>
    <dgm:cxn modelId="{2A410918-5E7D-4433-B4E0-C0E7DDFE03C5}" type="presOf" srcId="{FCC5EE97-3A0C-438A-9E3C-6739C6116C17}" destId="{A591A36C-B83C-4EE5-8DB4-6F09369F0402}" srcOrd="0" destOrd="0" presId="urn:microsoft.com/office/officeart/2005/8/layout/process5"/>
    <dgm:cxn modelId="{4E021439-9693-43B4-AA5C-1E695E868BE7}" srcId="{00835AD3-B508-4338-9CAC-2130C19DDD4D}" destId="{9C3DEDE8-F393-485F-B58B-CF4151255F3A}" srcOrd="2" destOrd="0" parTransId="{5DBCEF79-DB41-4F8B-9D2C-E1820DA766C4}" sibTransId="{00104C80-26E7-4C75-84B1-F1E81699ED60}"/>
    <dgm:cxn modelId="{56BC8A5B-7F2D-4330-BE93-01923721B1DA}" type="presOf" srcId="{C55E2899-7B14-41F8-A0FC-49CE9719719C}" destId="{DA348A97-5658-458F-AE07-DBCBB4B9A8DC}" srcOrd="0" destOrd="0" presId="urn:microsoft.com/office/officeart/2005/8/layout/process5"/>
    <dgm:cxn modelId="{B7DCC65C-18C0-484C-AADA-A4495129EA99}" type="presOf" srcId="{488FC6F9-7F27-4836-9563-3E287B3BAFF1}" destId="{039A4403-F531-4D5A-A160-61F7ED59D102}" srcOrd="0" destOrd="2" presId="urn:microsoft.com/office/officeart/2005/8/layout/process5"/>
    <dgm:cxn modelId="{C4A6D95C-55F6-4FC2-B257-3A2023B98A29}" type="presOf" srcId="{63DA610C-CEEA-4E9C-B5DF-4398359D399A}" destId="{8309C708-187D-4B49-82C7-8B6DA9B00A9E}" srcOrd="1" destOrd="0" presId="urn:microsoft.com/office/officeart/2005/8/layout/process5"/>
    <dgm:cxn modelId="{A776D95E-2961-4EF8-B827-293C8EC60FB1}" srcId="{C55E2899-7B14-41F8-A0FC-49CE9719719C}" destId="{37A89F43-6423-473F-8B41-BF3EECF8A1C7}" srcOrd="0" destOrd="0" parTransId="{F8A1CCA1-EDB4-4BC3-AE66-1D2DEA3591A8}" sibTransId="{EFABE9AF-433C-4330-A643-3228B50DC173}"/>
    <dgm:cxn modelId="{EDAEF95F-FBF9-4A87-83BF-0A9E7EC8283B}" type="presOf" srcId="{777596D6-8485-4A87-A148-3F0FAAF05FD6}" destId="{CC831682-8A71-41EB-9877-8814867388C3}" srcOrd="0" destOrd="2" presId="urn:microsoft.com/office/officeart/2005/8/layout/process5"/>
    <dgm:cxn modelId="{9B261944-35E9-40D8-AC38-169AD39EAB07}" type="presOf" srcId="{37A89F43-6423-473F-8B41-BF3EECF8A1C7}" destId="{CC831682-8A71-41EB-9877-8814867388C3}" srcOrd="0" destOrd="0" presId="urn:microsoft.com/office/officeart/2005/8/layout/process5"/>
    <dgm:cxn modelId="{9E009964-CBEF-44A0-8850-73D367AC1A9F}" type="presOf" srcId="{0E09A7E2-B1BF-430E-ADA1-CA4259EDCD24}" destId="{039A4403-F531-4D5A-A160-61F7ED59D102}" srcOrd="0" destOrd="1" presId="urn:microsoft.com/office/officeart/2005/8/layout/process5"/>
    <dgm:cxn modelId="{15447C45-1675-46E6-BAF7-F815A9A102D9}" srcId="{2882BFB3-1202-4806-B4BC-4D85C1ED1E8B}" destId="{A998AEA8-4CE4-492F-8263-E43CAF8E0498}" srcOrd="1" destOrd="0" parTransId="{847F489B-AE5E-4CB4-9397-DB95E6572F3A}" sibTransId="{9934B488-0FE2-4DE5-B270-28C6593F3A6C}"/>
    <dgm:cxn modelId="{8ED66747-A64B-41E6-9877-4BFE7C714A91}" srcId="{00835AD3-B508-4338-9CAC-2130C19DDD4D}" destId="{0E09A7E2-B1BF-430E-ADA1-CA4259EDCD24}" srcOrd="0" destOrd="0" parTransId="{9FB98CD7-4319-4E3F-ABC2-2A1CB48636E3}" sibTransId="{03945778-560B-45CE-B7E6-B6860D009807}"/>
    <dgm:cxn modelId="{C01EA147-A976-4FA5-87A5-82EADBAD1B61}" type="presOf" srcId="{149055F8-7C18-4C25-B96C-B56E71392D06}" destId="{CC831682-8A71-41EB-9877-8814867388C3}" srcOrd="0" destOrd="1" presId="urn:microsoft.com/office/officeart/2005/8/layout/process5"/>
    <dgm:cxn modelId="{2B497969-9ACD-4516-833E-D534979C8E5E}" type="presOf" srcId="{A15C5D71-3A94-41F0-A03A-418995178297}" destId="{CC831682-8A71-41EB-9877-8814867388C3}" srcOrd="0" destOrd="3" presId="urn:microsoft.com/office/officeart/2005/8/layout/process5"/>
    <dgm:cxn modelId="{9257AD4C-4EEB-4FBE-B981-C5C8CFBDB5B4}" type="presOf" srcId="{1825FE4D-4E35-45F4-B04B-D643DA9B2700}" destId="{E80ED9AC-7712-458A-851B-4ED259CFB071}" srcOrd="0" destOrd="0" presId="urn:microsoft.com/office/officeart/2005/8/layout/process5"/>
    <dgm:cxn modelId="{49A3B24E-4136-46B3-9AAA-A27B830F50E8}" type="presOf" srcId="{547FB52F-A5BB-4567-ACDC-DE73917991C3}" destId="{CC831682-8A71-41EB-9877-8814867388C3}" srcOrd="0" destOrd="5" presId="urn:microsoft.com/office/officeart/2005/8/layout/process5"/>
    <dgm:cxn modelId="{B446A94F-066C-42B8-A9BD-3CC6AA5CEA49}" srcId="{C55E2899-7B14-41F8-A0FC-49CE9719719C}" destId="{00835AD3-B508-4338-9CAC-2130C19DDD4D}" srcOrd="3" destOrd="0" parTransId="{49F13353-8B2F-4E01-91EB-F8C6C3464352}" sibTransId="{FCC5EE97-3A0C-438A-9E3C-6739C6116C17}"/>
    <dgm:cxn modelId="{3B487F74-F6DE-42F0-A257-3DC5A6F4C753}" srcId="{37A89F43-6423-473F-8B41-BF3EECF8A1C7}" destId="{777596D6-8485-4A87-A148-3F0FAAF05FD6}" srcOrd="1" destOrd="0" parTransId="{B5213296-D327-4FBE-A362-744591654759}" sibTransId="{CC1FD391-A28A-42CC-BCE0-E6BD621DD676}"/>
    <dgm:cxn modelId="{AD97AD54-3C77-46AD-BC00-5F30FF11A1F9}" srcId="{C55E2899-7B14-41F8-A0FC-49CE9719719C}" destId="{4EA8E803-B75E-46BD-84A6-29116F4C9222}" srcOrd="2" destOrd="0" parTransId="{85A420F6-A62E-45C3-9E24-942159A77CA3}" sibTransId="{63DA610C-CEEA-4E9C-B5DF-4398359D399A}"/>
    <dgm:cxn modelId="{8024CA56-9657-471D-AD58-08E645C2850F}" type="presOf" srcId="{EFABE9AF-433C-4330-A643-3228B50DC173}" destId="{3C468609-BF08-4A0E-836B-31DB6A2EB966}" srcOrd="1" destOrd="0" presId="urn:microsoft.com/office/officeart/2005/8/layout/process5"/>
    <dgm:cxn modelId="{6EED4582-BA84-4757-A50C-B7BD1B54F551}" type="presOf" srcId="{A10F2E79-E82F-43E5-B372-A9A9DD3B8073}" destId="{CC831682-8A71-41EB-9877-8814867388C3}" srcOrd="0" destOrd="4" presId="urn:microsoft.com/office/officeart/2005/8/layout/process5"/>
    <dgm:cxn modelId="{13CBDE85-FA8A-49A3-9C86-E99E23750144}" type="presOf" srcId="{D3341AC8-B38A-4F14-B690-6EDCF4E58ECE}" destId="{A41CE161-4075-4098-82E8-CECDB1604BF2}" srcOrd="0" destOrd="4" presId="urn:microsoft.com/office/officeart/2005/8/layout/process5"/>
    <dgm:cxn modelId="{95FAD18D-BA69-432F-80B6-94620B074661}" srcId="{37A89F43-6423-473F-8B41-BF3EECF8A1C7}" destId="{149055F8-7C18-4C25-B96C-B56E71392D06}" srcOrd="0" destOrd="0" parTransId="{82A2E38A-A95B-46D1-99FC-BF4E9B7E71C9}" sibTransId="{B697FB44-52A7-4873-8874-6EA84C4076CD}"/>
    <dgm:cxn modelId="{D4494492-F8C1-4825-9AD9-9022FC69CB55}" srcId="{C55E2899-7B14-41F8-A0FC-49CE9719719C}" destId="{2882BFB3-1202-4806-B4BC-4D85C1ED1E8B}" srcOrd="1" destOrd="0" parTransId="{BF447882-40B4-4787-8164-9758710050D6}" sibTransId="{1825FE4D-4E35-45F4-B04B-D643DA9B2700}"/>
    <dgm:cxn modelId="{1D2A6F93-218A-4601-837E-B1A776F73FC6}" srcId="{00835AD3-B508-4338-9CAC-2130C19DDD4D}" destId="{488FC6F9-7F27-4836-9563-3E287B3BAFF1}" srcOrd="1" destOrd="0" parTransId="{77D1BB5C-3621-4496-A6F6-7777BCB27839}" sibTransId="{04A8212B-9BF3-4EF6-B877-3BDFE3417A2A}"/>
    <dgm:cxn modelId="{AB95B599-2749-40EA-B7B1-73C0E18A7239}" type="presOf" srcId="{00835AD3-B508-4338-9CAC-2130C19DDD4D}" destId="{039A4403-F531-4D5A-A160-61F7ED59D102}" srcOrd="0" destOrd="0" presId="urn:microsoft.com/office/officeart/2005/8/layout/process5"/>
    <dgm:cxn modelId="{795106A0-BE4D-4631-9EB1-4AECF43B03A5}" type="presOf" srcId="{EFABE9AF-433C-4330-A643-3228B50DC173}" destId="{8D4F4AF8-3F7F-417D-BD9B-2AC51761E042}" srcOrd="0" destOrd="0" presId="urn:microsoft.com/office/officeart/2005/8/layout/process5"/>
    <dgm:cxn modelId="{6ACAC2A4-692C-43B0-9FEE-5F048AEF2C49}" srcId="{37A89F43-6423-473F-8B41-BF3EECF8A1C7}" destId="{547FB52F-A5BB-4567-ACDC-DE73917991C3}" srcOrd="4" destOrd="0" parTransId="{C6FC5FC8-D536-4A78-8E74-61A710CAD916}" sibTransId="{731E1453-F4AA-4FE1-8CFD-0A5719251056}"/>
    <dgm:cxn modelId="{F7C4DAA9-B010-44F1-BD43-0EC729BAEB4D}" srcId="{2882BFB3-1202-4806-B4BC-4D85C1ED1E8B}" destId="{7A311241-CBE8-420E-A50D-2A90599F3697}" srcOrd="0" destOrd="0" parTransId="{307F04DC-30CA-4DF2-982D-2115EFBCFFD5}" sibTransId="{32AADD50-19CD-43D1-872A-05C09014A058}"/>
    <dgm:cxn modelId="{8CE1D6AF-F1BD-4848-81A0-3CCC138980AF}" srcId="{37A89F43-6423-473F-8B41-BF3EECF8A1C7}" destId="{A15C5D71-3A94-41F0-A03A-418995178297}" srcOrd="2" destOrd="0" parTransId="{A3DA92EB-A9B3-4A15-BF98-0F6CC15B7928}" sibTransId="{FAE0C1A0-403D-4D27-ADA9-720FE2F5223A}"/>
    <dgm:cxn modelId="{902567B1-8041-48A1-85D5-278384F5A04D}" type="presOf" srcId="{9C3DEDE8-F393-485F-B58B-CF4151255F3A}" destId="{039A4403-F531-4D5A-A160-61F7ED59D102}" srcOrd="0" destOrd="3" presId="urn:microsoft.com/office/officeart/2005/8/layout/process5"/>
    <dgm:cxn modelId="{CB9351C0-DD3E-4EC4-970C-D41BF1AD3FFF}" type="presOf" srcId="{1825FE4D-4E35-45F4-B04B-D643DA9B2700}" destId="{6D375908-B43D-4CE7-AE2F-F8FE9A954E47}" srcOrd="1" destOrd="0" presId="urn:microsoft.com/office/officeart/2005/8/layout/process5"/>
    <dgm:cxn modelId="{95CF90C3-A100-4240-9C17-8BBB044D5554}" srcId="{2882BFB3-1202-4806-B4BC-4D85C1ED1E8B}" destId="{536F5684-D489-4883-A026-AA7DACE5F7EF}" srcOrd="2" destOrd="0" parTransId="{773B36C8-9F48-41DC-B572-AC183ED95340}" sibTransId="{C1893CBF-45C8-4F8E-AA23-EC0B4FE108D8}"/>
    <dgm:cxn modelId="{DFDA2FC6-41C5-4D98-83A5-D51C9260A505}" type="presOf" srcId="{163FA2FC-0ECB-4178-9D83-0301AEB59904}" destId="{CC831682-8A71-41EB-9877-8814867388C3}" srcOrd="0" destOrd="6" presId="urn:microsoft.com/office/officeart/2005/8/layout/process5"/>
    <dgm:cxn modelId="{79EE6EC8-B2A8-411D-A68C-C4F60F667D9F}" srcId="{2882BFB3-1202-4806-B4BC-4D85C1ED1E8B}" destId="{D3341AC8-B38A-4F14-B690-6EDCF4E58ECE}" srcOrd="3" destOrd="0" parTransId="{1C222053-E48C-4FF0-8E29-D96D22FB6464}" sibTransId="{CCA8E828-FFAF-416D-96DD-6C969D98EE60}"/>
    <dgm:cxn modelId="{420FA1CA-81EF-4D92-9632-5C622EFD14B6}" type="presOf" srcId="{536F5684-D489-4883-A026-AA7DACE5F7EF}" destId="{A41CE161-4075-4098-82E8-CECDB1604BF2}" srcOrd="0" destOrd="3" presId="urn:microsoft.com/office/officeart/2005/8/layout/process5"/>
    <dgm:cxn modelId="{DD1EF6D1-E972-4B4B-B3EE-583FE39612A3}" type="presOf" srcId="{FCC5EE97-3A0C-438A-9E3C-6739C6116C17}" destId="{1C1C182E-0A8D-407C-9962-E00F4CA6ACB1}" srcOrd="1" destOrd="0" presId="urn:microsoft.com/office/officeart/2005/8/layout/process5"/>
    <dgm:cxn modelId="{3904A8DB-2E95-4072-BDCA-5EFF28CB66FB}" type="presOf" srcId="{7A311241-CBE8-420E-A50D-2A90599F3697}" destId="{A41CE161-4075-4098-82E8-CECDB1604BF2}" srcOrd="0" destOrd="1" presId="urn:microsoft.com/office/officeart/2005/8/layout/process5"/>
    <dgm:cxn modelId="{8B45E7E0-4004-4E7E-8566-7F404B0099BE}" type="presOf" srcId="{A998AEA8-4CE4-492F-8263-E43CAF8E0498}" destId="{A41CE161-4075-4098-82E8-CECDB1604BF2}" srcOrd="0" destOrd="2" presId="urn:microsoft.com/office/officeart/2005/8/layout/process5"/>
    <dgm:cxn modelId="{DAE639E4-D90E-409D-A592-2F9C7B318F31}" srcId="{37A89F43-6423-473F-8B41-BF3EECF8A1C7}" destId="{163FA2FC-0ECB-4178-9D83-0301AEB59904}" srcOrd="5" destOrd="0" parTransId="{856011C7-A192-4CCF-9304-918675D4C32E}" sibTransId="{5C9B73A9-B020-48BB-B962-79705BD96995}"/>
    <dgm:cxn modelId="{2C7B99F0-0091-4BFC-B19F-B56DC471E11A}" srcId="{00835AD3-B508-4338-9CAC-2130C19DDD4D}" destId="{6EAAF263-A3D0-444B-B74E-7CD556783FA7}" srcOrd="3" destOrd="0" parTransId="{22D35C7C-C10C-4C7C-B707-4A393B0D303A}" sibTransId="{5D8B8D3F-9D4E-494D-B01F-8AE340E86CE4}"/>
    <dgm:cxn modelId="{2D8B62F4-7B84-4033-B86E-DDB7E5D89855}" srcId="{37A89F43-6423-473F-8B41-BF3EECF8A1C7}" destId="{A10F2E79-E82F-43E5-B372-A9A9DD3B8073}" srcOrd="3" destOrd="0" parTransId="{C4E381D5-FECD-45C1-84AE-C864507EF9FF}" sibTransId="{AEEC2703-37A3-4286-9CB7-5C848F96336E}"/>
    <dgm:cxn modelId="{4D77E4F6-B27F-4ACB-9AE8-E64C36280D46}" srcId="{C55E2899-7B14-41F8-A0FC-49CE9719719C}" destId="{B01F57AE-F756-4C9E-824A-630381737976}" srcOrd="4" destOrd="0" parTransId="{74593013-AFFE-441E-B6C5-A658EBF621EC}" sibTransId="{39595624-34CE-4A46-94BF-255C02A26EFE}"/>
    <dgm:cxn modelId="{F739CAFD-F714-437A-9966-BF9969124CFB}" type="presOf" srcId="{4EA8E803-B75E-46BD-84A6-29116F4C9222}" destId="{B418C76E-1B40-4364-8F73-DDC18518084D}" srcOrd="0" destOrd="0" presId="urn:microsoft.com/office/officeart/2005/8/layout/process5"/>
    <dgm:cxn modelId="{B1DC68D1-D574-46CE-811C-A76A6560117B}" type="presParOf" srcId="{DA348A97-5658-458F-AE07-DBCBB4B9A8DC}" destId="{CC831682-8A71-41EB-9877-8814867388C3}" srcOrd="0" destOrd="0" presId="urn:microsoft.com/office/officeart/2005/8/layout/process5"/>
    <dgm:cxn modelId="{FBA8719B-5D9C-42E5-9335-9FFDAD6465C4}" type="presParOf" srcId="{DA348A97-5658-458F-AE07-DBCBB4B9A8DC}" destId="{8D4F4AF8-3F7F-417D-BD9B-2AC51761E042}" srcOrd="1" destOrd="0" presId="urn:microsoft.com/office/officeart/2005/8/layout/process5"/>
    <dgm:cxn modelId="{5BDF4975-D022-4AF8-A0D8-B88CB50A9841}" type="presParOf" srcId="{8D4F4AF8-3F7F-417D-BD9B-2AC51761E042}" destId="{3C468609-BF08-4A0E-836B-31DB6A2EB966}" srcOrd="0" destOrd="0" presId="urn:microsoft.com/office/officeart/2005/8/layout/process5"/>
    <dgm:cxn modelId="{2A26AF41-FE14-47D2-A09E-E5D825DFD4C9}" type="presParOf" srcId="{DA348A97-5658-458F-AE07-DBCBB4B9A8DC}" destId="{A41CE161-4075-4098-82E8-CECDB1604BF2}" srcOrd="2" destOrd="0" presId="urn:microsoft.com/office/officeart/2005/8/layout/process5"/>
    <dgm:cxn modelId="{B4AB81FC-493F-4FA6-B84B-3F325ECA69B8}" type="presParOf" srcId="{DA348A97-5658-458F-AE07-DBCBB4B9A8DC}" destId="{E80ED9AC-7712-458A-851B-4ED259CFB071}" srcOrd="3" destOrd="0" presId="urn:microsoft.com/office/officeart/2005/8/layout/process5"/>
    <dgm:cxn modelId="{5BD6C398-6EB5-45F3-9646-DCE7EB3BDBC9}" type="presParOf" srcId="{E80ED9AC-7712-458A-851B-4ED259CFB071}" destId="{6D375908-B43D-4CE7-AE2F-F8FE9A954E47}" srcOrd="0" destOrd="0" presId="urn:microsoft.com/office/officeart/2005/8/layout/process5"/>
    <dgm:cxn modelId="{A57EE386-154A-40EE-A54A-05F8D589E564}" type="presParOf" srcId="{DA348A97-5658-458F-AE07-DBCBB4B9A8DC}" destId="{B418C76E-1B40-4364-8F73-DDC18518084D}" srcOrd="4" destOrd="0" presId="urn:microsoft.com/office/officeart/2005/8/layout/process5"/>
    <dgm:cxn modelId="{94038DB4-D2EB-4D96-9967-A7FDB23F98E2}" type="presParOf" srcId="{DA348A97-5658-458F-AE07-DBCBB4B9A8DC}" destId="{9F365E32-5C25-46C9-B6A5-B32C334CE0CA}" srcOrd="5" destOrd="0" presId="urn:microsoft.com/office/officeart/2005/8/layout/process5"/>
    <dgm:cxn modelId="{DA07ECA0-B9D2-41A1-94E8-8E2B4763D823}" type="presParOf" srcId="{9F365E32-5C25-46C9-B6A5-B32C334CE0CA}" destId="{8309C708-187D-4B49-82C7-8B6DA9B00A9E}" srcOrd="0" destOrd="0" presId="urn:microsoft.com/office/officeart/2005/8/layout/process5"/>
    <dgm:cxn modelId="{463E7A20-4537-415F-9322-C9274F8481A4}" type="presParOf" srcId="{DA348A97-5658-458F-AE07-DBCBB4B9A8DC}" destId="{039A4403-F531-4D5A-A160-61F7ED59D102}" srcOrd="6" destOrd="0" presId="urn:microsoft.com/office/officeart/2005/8/layout/process5"/>
    <dgm:cxn modelId="{9B39BE8A-4267-4B42-8EDA-968EB95C5F0B}" type="presParOf" srcId="{DA348A97-5658-458F-AE07-DBCBB4B9A8DC}" destId="{A591A36C-B83C-4EE5-8DB4-6F09369F0402}" srcOrd="7" destOrd="0" presId="urn:microsoft.com/office/officeart/2005/8/layout/process5"/>
    <dgm:cxn modelId="{77ED78B2-21BA-48BA-8EC8-AA3405AC4201}" type="presParOf" srcId="{A591A36C-B83C-4EE5-8DB4-6F09369F0402}" destId="{1C1C182E-0A8D-407C-9962-E00F4CA6ACB1}" srcOrd="0" destOrd="0" presId="urn:microsoft.com/office/officeart/2005/8/layout/process5"/>
    <dgm:cxn modelId="{47F60313-A56D-4EA3-9011-5435B289DF51}" type="presParOf" srcId="{DA348A97-5658-458F-AE07-DBCBB4B9A8DC}" destId="{2E79C31B-290C-4D9A-A2B1-ACBE68A9ABDF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D3D0F-5737-4E57-8821-E61B3A94146A}">
      <dsp:nvSpPr>
        <dsp:cNvPr id="0" name=""/>
        <dsp:cNvSpPr/>
      </dsp:nvSpPr>
      <dsp:spPr>
        <a:xfrm>
          <a:off x="4662744" y="1444164"/>
          <a:ext cx="3578040" cy="663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122"/>
              </a:lnTo>
              <a:lnTo>
                <a:pt x="3578040" y="485122"/>
              </a:lnTo>
              <a:lnTo>
                <a:pt x="3578040" y="66309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0D344-9765-434E-8BC0-08AE68445F0D}">
      <dsp:nvSpPr>
        <dsp:cNvPr id="0" name=""/>
        <dsp:cNvSpPr/>
      </dsp:nvSpPr>
      <dsp:spPr>
        <a:xfrm>
          <a:off x="4662744" y="1444164"/>
          <a:ext cx="995396" cy="663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122"/>
              </a:lnTo>
              <a:lnTo>
                <a:pt x="995396" y="485122"/>
              </a:lnTo>
              <a:lnTo>
                <a:pt x="995396" y="66309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97E96-E458-4DFA-95DF-F440EEAC0DC2}">
      <dsp:nvSpPr>
        <dsp:cNvPr id="0" name=""/>
        <dsp:cNvSpPr/>
      </dsp:nvSpPr>
      <dsp:spPr>
        <a:xfrm>
          <a:off x="3310026" y="1444164"/>
          <a:ext cx="1352717" cy="663099"/>
        </a:xfrm>
        <a:custGeom>
          <a:avLst/>
          <a:gdLst/>
          <a:ahLst/>
          <a:cxnLst/>
          <a:rect l="0" t="0" r="0" b="0"/>
          <a:pathLst>
            <a:path>
              <a:moveTo>
                <a:pt x="1352717" y="0"/>
              </a:moveTo>
              <a:lnTo>
                <a:pt x="1352717" y="485122"/>
              </a:lnTo>
              <a:lnTo>
                <a:pt x="0" y="485122"/>
              </a:lnTo>
              <a:lnTo>
                <a:pt x="0" y="66309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157B9-C810-4E82-8800-3E6F683AA465}">
      <dsp:nvSpPr>
        <dsp:cNvPr id="0" name=""/>
        <dsp:cNvSpPr/>
      </dsp:nvSpPr>
      <dsp:spPr>
        <a:xfrm>
          <a:off x="961911" y="1444164"/>
          <a:ext cx="3700832" cy="663099"/>
        </a:xfrm>
        <a:custGeom>
          <a:avLst/>
          <a:gdLst/>
          <a:ahLst/>
          <a:cxnLst/>
          <a:rect l="0" t="0" r="0" b="0"/>
          <a:pathLst>
            <a:path>
              <a:moveTo>
                <a:pt x="3700832" y="0"/>
              </a:moveTo>
              <a:lnTo>
                <a:pt x="3700832" y="485122"/>
              </a:lnTo>
              <a:lnTo>
                <a:pt x="0" y="485122"/>
              </a:lnTo>
              <a:lnTo>
                <a:pt x="0" y="66309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53750-BD4A-4941-98B8-E2615423BD65}">
      <dsp:nvSpPr>
        <dsp:cNvPr id="0" name=""/>
        <dsp:cNvSpPr/>
      </dsp:nvSpPr>
      <dsp:spPr>
        <a:xfrm>
          <a:off x="3702152" y="224211"/>
          <a:ext cx="1921184" cy="1219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0F25E-3091-4721-98B2-92EC1BEFB8D3}">
      <dsp:nvSpPr>
        <dsp:cNvPr id="0" name=""/>
        <dsp:cNvSpPr/>
      </dsp:nvSpPr>
      <dsp:spPr>
        <a:xfrm>
          <a:off x="3915617" y="427003"/>
          <a:ext cx="1921184" cy="121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Hodnoticí kritéria</a:t>
          </a:r>
        </a:p>
      </dsp:txBody>
      <dsp:txXfrm>
        <a:off x="3951348" y="462734"/>
        <a:ext cx="1849722" cy="1148490"/>
      </dsp:txXfrm>
    </dsp:sp>
    <dsp:sp modelId="{29355B93-58E7-40B9-A9A7-D71CE35F1DE0}">
      <dsp:nvSpPr>
        <dsp:cNvPr id="0" name=""/>
        <dsp:cNvSpPr/>
      </dsp:nvSpPr>
      <dsp:spPr>
        <a:xfrm>
          <a:off x="1319" y="2107263"/>
          <a:ext cx="1921184" cy="1219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A2A88-F5FF-4E55-AEDD-C8A3E2B06576}">
      <dsp:nvSpPr>
        <dsp:cNvPr id="0" name=""/>
        <dsp:cNvSpPr/>
      </dsp:nvSpPr>
      <dsp:spPr>
        <a:xfrm>
          <a:off x="214784" y="2310055"/>
          <a:ext cx="1921184" cy="121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schemeClr val="bg1"/>
              </a:solidFill>
            </a:rPr>
            <a:t>Základní východiska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schemeClr val="bg1"/>
              </a:solidFill>
            </a:rPr>
            <a:t>(0-10 bodů)</a:t>
          </a:r>
          <a:endParaRPr lang="cs-CZ" sz="1800" kern="1200" dirty="0"/>
        </a:p>
      </dsp:txBody>
      <dsp:txXfrm>
        <a:off x="250515" y="2345786"/>
        <a:ext cx="1849722" cy="1148490"/>
      </dsp:txXfrm>
    </dsp:sp>
    <dsp:sp modelId="{E76B1160-7540-4995-B8F8-99003202A4F9}">
      <dsp:nvSpPr>
        <dsp:cNvPr id="0" name=""/>
        <dsp:cNvSpPr/>
      </dsp:nvSpPr>
      <dsp:spPr>
        <a:xfrm>
          <a:off x="2349434" y="2107263"/>
          <a:ext cx="1921184" cy="1219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5BCDF-3A57-4758-95B8-75CB8AD1604C}">
      <dsp:nvSpPr>
        <dsp:cNvPr id="0" name=""/>
        <dsp:cNvSpPr/>
      </dsp:nvSpPr>
      <dsp:spPr>
        <a:xfrm>
          <a:off x="2562899" y="2310055"/>
          <a:ext cx="1921184" cy="121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schemeClr val="bg1"/>
              </a:solidFill>
            </a:rPr>
            <a:t>Dopady projektu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schemeClr val="bg1"/>
              </a:solidFill>
            </a:rPr>
            <a:t>(0-35 bodů)</a:t>
          </a:r>
          <a:endParaRPr lang="cs-CZ" sz="1800" kern="1200" dirty="0"/>
        </a:p>
      </dsp:txBody>
      <dsp:txXfrm>
        <a:off x="2598630" y="2345786"/>
        <a:ext cx="1849722" cy="1148490"/>
      </dsp:txXfrm>
    </dsp:sp>
    <dsp:sp modelId="{BB5D0DDC-D3AA-4C61-9CFE-D67EC012D759}">
      <dsp:nvSpPr>
        <dsp:cNvPr id="0" name=""/>
        <dsp:cNvSpPr/>
      </dsp:nvSpPr>
      <dsp:spPr>
        <a:xfrm>
          <a:off x="4697548" y="2107263"/>
          <a:ext cx="1921184" cy="1219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EFDF-3821-438F-9F8C-D8ECF6C34B8B}">
      <dsp:nvSpPr>
        <dsp:cNvPr id="0" name=""/>
        <dsp:cNvSpPr/>
      </dsp:nvSpPr>
      <dsp:spPr>
        <a:xfrm>
          <a:off x="4911013" y="2310055"/>
          <a:ext cx="1921184" cy="121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solidFill>
                <a:schemeClr val="bg1"/>
              </a:solidFill>
            </a:rPr>
            <a:t>Realizace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solidFill>
                <a:schemeClr val="bg1"/>
              </a:solidFill>
            </a:rPr>
            <a:t>(</a:t>
          </a:r>
          <a:r>
            <a:rPr lang="cs-CZ" sz="1800" kern="1200" dirty="0">
              <a:solidFill>
                <a:schemeClr val="bg1"/>
              </a:solidFill>
            </a:rPr>
            <a:t>0-30 bodů)</a:t>
          </a:r>
          <a:endParaRPr lang="cs-CZ" sz="1800" kern="1200" dirty="0"/>
        </a:p>
      </dsp:txBody>
      <dsp:txXfrm>
        <a:off x="4946744" y="2345786"/>
        <a:ext cx="1849722" cy="1148490"/>
      </dsp:txXfrm>
    </dsp:sp>
    <dsp:sp modelId="{5250D7C8-83DE-459B-BE9E-D9A61EBF57DB}">
      <dsp:nvSpPr>
        <dsp:cNvPr id="0" name=""/>
        <dsp:cNvSpPr/>
      </dsp:nvSpPr>
      <dsp:spPr>
        <a:xfrm>
          <a:off x="7045663" y="2107263"/>
          <a:ext cx="2390241" cy="15550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61E4E-6597-4477-802C-11EFFE9138C5}">
      <dsp:nvSpPr>
        <dsp:cNvPr id="0" name=""/>
        <dsp:cNvSpPr/>
      </dsp:nvSpPr>
      <dsp:spPr>
        <a:xfrm>
          <a:off x="7259128" y="2310055"/>
          <a:ext cx="2390241" cy="1555085"/>
        </a:xfrm>
        <a:prstGeom prst="roundRect">
          <a:avLst>
            <a:gd name="adj" fmla="val 10000"/>
          </a:avLst>
        </a:prstGeom>
        <a:solidFill>
          <a:srgbClr val="337B86">
            <a:alpha val="88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2600" b="1" kern="1200" dirty="0">
              <a:solidFill>
                <a:schemeClr val="bg1"/>
              </a:solidFill>
            </a:rPr>
            <a:t>Předpoklady (0-25 bodů)</a:t>
          </a:r>
          <a:endParaRPr lang="cs-CZ" sz="2600" b="1" kern="1200" dirty="0"/>
        </a:p>
      </dsp:txBody>
      <dsp:txXfrm>
        <a:off x="7304675" y="2355602"/>
        <a:ext cx="2299147" cy="1463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D3D0F-5737-4E57-8821-E61B3A94146A}">
      <dsp:nvSpPr>
        <dsp:cNvPr id="0" name=""/>
        <dsp:cNvSpPr/>
      </dsp:nvSpPr>
      <dsp:spPr>
        <a:xfrm>
          <a:off x="4657180" y="1595131"/>
          <a:ext cx="3700467" cy="685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721"/>
              </a:lnTo>
              <a:lnTo>
                <a:pt x="3700467" y="501721"/>
              </a:lnTo>
              <a:lnTo>
                <a:pt x="3700467" y="68578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0D344-9765-434E-8BC0-08AE68445F0D}">
      <dsp:nvSpPr>
        <dsp:cNvPr id="0" name=""/>
        <dsp:cNvSpPr/>
      </dsp:nvSpPr>
      <dsp:spPr>
        <a:xfrm>
          <a:off x="4657180" y="1595131"/>
          <a:ext cx="1196029" cy="685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721"/>
              </a:lnTo>
              <a:lnTo>
                <a:pt x="1196029" y="501721"/>
              </a:lnTo>
              <a:lnTo>
                <a:pt x="1196029" y="68578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97E96-E458-4DFA-95DF-F440EEAC0DC2}">
      <dsp:nvSpPr>
        <dsp:cNvPr id="0" name=""/>
        <dsp:cNvSpPr/>
      </dsp:nvSpPr>
      <dsp:spPr>
        <a:xfrm>
          <a:off x="3424751" y="1595131"/>
          <a:ext cx="1232429" cy="685788"/>
        </a:xfrm>
        <a:custGeom>
          <a:avLst/>
          <a:gdLst/>
          <a:ahLst/>
          <a:cxnLst/>
          <a:rect l="0" t="0" r="0" b="0"/>
          <a:pathLst>
            <a:path>
              <a:moveTo>
                <a:pt x="1232429" y="0"/>
              </a:moveTo>
              <a:lnTo>
                <a:pt x="1232429" y="501721"/>
              </a:lnTo>
              <a:lnTo>
                <a:pt x="0" y="501721"/>
              </a:lnTo>
              <a:lnTo>
                <a:pt x="0" y="68578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157B9-C810-4E82-8800-3E6F683AA465}">
      <dsp:nvSpPr>
        <dsp:cNvPr id="0" name=""/>
        <dsp:cNvSpPr/>
      </dsp:nvSpPr>
      <dsp:spPr>
        <a:xfrm>
          <a:off x="996292" y="1595131"/>
          <a:ext cx="3660888" cy="685788"/>
        </a:xfrm>
        <a:custGeom>
          <a:avLst/>
          <a:gdLst/>
          <a:ahLst/>
          <a:cxnLst/>
          <a:rect l="0" t="0" r="0" b="0"/>
          <a:pathLst>
            <a:path>
              <a:moveTo>
                <a:pt x="3660888" y="0"/>
              </a:moveTo>
              <a:lnTo>
                <a:pt x="3660888" y="501721"/>
              </a:lnTo>
              <a:lnTo>
                <a:pt x="0" y="501721"/>
              </a:lnTo>
              <a:lnTo>
                <a:pt x="0" y="68578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53750-BD4A-4941-98B8-E2615423BD65}">
      <dsp:nvSpPr>
        <dsp:cNvPr id="0" name=""/>
        <dsp:cNvSpPr/>
      </dsp:nvSpPr>
      <dsp:spPr>
        <a:xfrm>
          <a:off x="3663720" y="333436"/>
          <a:ext cx="1986920" cy="1261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0F25E-3091-4721-98B2-92EC1BEFB8D3}">
      <dsp:nvSpPr>
        <dsp:cNvPr id="0" name=""/>
        <dsp:cNvSpPr/>
      </dsp:nvSpPr>
      <dsp:spPr>
        <a:xfrm>
          <a:off x="3884489" y="543167"/>
          <a:ext cx="1986920" cy="1261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Předpoklady</a:t>
          </a:r>
        </a:p>
      </dsp:txBody>
      <dsp:txXfrm>
        <a:off x="3921443" y="580121"/>
        <a:ext cx="1913012" cy="1187786"/>
      </dsp:txXfrm>
    </dsp:sp>
    <dsp:sp modelId="{29355B93-58E7-40B9-A9A7-D71CE35F1DE0}">
      <dsp:nvSpPr>
        <dsp:cNvPr id="0" name=""/>
        <dsp:cNvSpPr/>
      </dsp:nvSpPr>
      <dsp:spPr>
        <a:xfrm>
          <a:off x="2832" y="2280919"/>
          <a:ext cx="1986920" cy="1261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A2A88-F5FF-4E55-AEDD-C8A3E2B06576}">
      <dsp:nvSpPr>
        <dsp:cNvPr id="0" name=""/>
        <dsp:cNvSpPr/>
      </dsp:nvSpPr>
      <dsp:spPr>
        <a:xfrm>
          <a:off x="223601" y="2490650"/>
          <a:ext cx="1986920" cy="1261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schemeClr val="bg1"/>
              </a:solidFill>
            </a:rPr>
            <a:t>4.1.Švýcarsko-české partnerství</a:t>
          </a:r>
          <a:endParaRPr lang="cs-CZ" sz="1800" kern="1200" dirty="0"/>
        </a:p>
      </dsp:txBody>
      <dsp:txXfrm>
        <a:off x="260555" y="2527604"/>
        <a:ext cx="1913012" cy="1187786"/>
      </dsp:txXfrm>
    </dsp:sp>
    <dsp:sp modelId="{E76B1160-7540-4995-B8F8-99003202A4F9}">
      <dsp:nvSpPr>
        <dsp:cNvPr id="0" name=""/>
        <dsp:cNvSpPr/>
      </dsp:nvSpPr>
      <dsp:spPr>
        <a:xfrm>
          <a:off x="2431291" y="2280919"/>
          <a:ext cx="1986920" cy="1261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5BCDF-3A57-4758-95B8-75CB8AD1604C}">
      <dsp:nvSpPr>
        <dsp:cNvPr id="0" name=""/>
        <dsp:cNvSpPr/>
      </dsp:nvSpPr>
      <dsp:spPr>
        <a:xfrm>
          <a:off x="2652060" y="2490650"/>
          <a:ext cx="1986920" cy="1261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schemeClr val="bg1"/>
              </a:solidFill>
            </a:rPr>
            <a:t>4.2 Partnerská struktura a projektové řízení</a:t>
          </a:r>
          <a:endParaRPr lang="cs-CZ" sz="1800" kern="1200" dirty="0"/>
        </a:p>
      </dsp:txBody>
      <dsp:txXfrm>
        <a:off x="2689014" y="2527604"/>
        <a:ext cx="1913012" cy="1187786"/>
      </dsp:txXfrm>
    </dsp:sp>
    <dsp:sp modelId="{BB5D0DDC-D3AA-4C61-9CFE-D67EC012D759}">
      <dsp:nvSpPr>
        <dsp:cNvPr id="0" name=""/>
        <dsp:cNvSpPr/>
      </dsp:nvSpPr>
      <dsp:spPr>
        <a:xfrm>
          <a:off x="4859749" y="2280919"/>
          <a:ext cx="1986920" cy="1261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EFDF-3821-438F-9F8C-D8ECF6C34B8B}">
      <dsp:nvSpPr>
        <dsp:cNvPr id="0" name=""/>
        <dsp:cNvSpPr/>
      </dsp:nvSpPr>
      <dsp:spPr>
        <a:xfrm>
          <a:off x="5080518" y="2490650"/>
          <a:ext cx="1986920" cy="1261694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4.3 Analýza rizik</a:t>
          </a:r>
        </a:p>
      </dsp:txBody>
      <dsp:txXfrm>
        <a:off x="5117472" y="2527604"/>
        <a:ext cx="1913012" cy="1187786"/>
      </dsp:txXfrm>
    </dsp:sp>
    <dsp:sp modelId="{5250D7C8-83DE-459B-BE9E-D9A61EBF57DB}">
      <dsp:nvSpPr>
        <dsp:cNvPr id="0" name=""/>
        <dsp:cNvSpPr/>
      </dsp:nvSpPr>
      <dsp:spPr>
        <a:xfrm>
          <a:off x="7288208" y="2280919"/>
          <a:ext cx="2138880" cy="1252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61E4E-6597-4477-802C-11EFFE9138C5}">
      <dsp:nvSpPr>
        <dsp:cNvPr id="0" name=""/>
        <dsp:cNvSpPr/>
      </dsp:nvSpPr>
      <dsp:spPr>
        <a:xfrm>
          <a:off x="7508977" y="2490650"/>
          <a:ext cx="2138880" cy="1252320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4.4 Rozpočet projektu</a:t>
          </a:r>
        </a:p>
      </dsp:txBody>
      <dsp:txXfrm>
        <a:off x="7545656" y="2527329"/>
        <a:ext cx="2065522" cy="11789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31682-8A71-41EB-9877-8814867388C3}">
      <dsp:nvSpPr>
        <dsp:cNvPr id="0" name=""/>
        <dsp:cNvSpPr/>
      </dsp:nvSpPr>
      <dsp:spPr>
        <a:xfrm>
          <a:off x="7143" y="1001183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Popis hlavních rizik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Realizační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Řízení projektu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Finanční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Časové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Povolení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Atd……</a:t>
          </a:r>
        </a:p>
      </dsp:txBody>
      <dsp:txXfrm>
        <a:off x="44665" y="1038705"/>
        <a:ext cx="2060143" cy="1206068"/>
      </dsp:txXfrm>
    </dsp:sp>
    <dsp:sp modelId="{8D4F4AF8-3F7F-417D-BD9B-2AC51761E042}">
      <dsp:nvSpPr>
        <dsp:cNvPr id="0" name=""/>
        <dsp:cNvSpPr/>
      </dsp:nvSpPr>
      <dsp:spPr>
        <a:xfrm>
          <a:off x="2330227" y="13769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2330227" y="1482881"/>
        <a:ext cx="316861" cy="317716"/>
      </dsp:txXfrm>
    </dsp:sp>
    <dsp:sp modelId="{A41CE161-4075-4098-82E8-CECDB1604BF2}">
      <dsp:nvSpPr>
        <dsp:cNvPr id="0" name=""/>
        <dsp:cNvSpPr/>
      </dsp:nvSpPr>
      <dsp:spPr>
        <a:xfrm>
          <a:off x="2996406" y="1001183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Stanovení míry rizika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malá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spíše menší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spíše větší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velká</a:t>
          </a:r>
        </a:p>
      </dsp:txBody>
      <dsp:txXfrm>
        <a:off x="3033928" y="1038705"/>
        <a:ext cx="2060143" cy="1206068"/>
      </dsp:txXfrm>
    </dsp:sp>
    <dsp:sp modelId="{E80ED9AC-7712-458A-851B-4ED259CFB071}">
      <dsp:nvSpPr>
        <dsp:cNvPr id="0" name=""/>
        <dsp:cNvSpPr/>
      </dsp:nvSpPr>
      <dsp:spPr>
        <a:xfrm>
          <a:off x="5319490" y="13769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5319490" y="1482881"/>
        <a:ext cx="316861" cy="317716"/>
      </dsp:txXfrm>
    </dsp:sp>
    <dsp:sp modelId="{B418C76E-1B40-4364-8F73-DDC18518084D}">
      <dsp:nvSpPr>
        <dsp:cNvPr id="0" name=""/>
        <dsp:cNvSpPr/>
      </dsp:nvSpPr>
      <dsp:spPr>
        <a:xfrm>
          <a:off x="5985668" y="1001183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Stanovení dopadu rizika na realizaci projektu</a:t>
          </a:r>
        </a:p>
      </dsp:txBody>
      <dsp:txXfrm>
        <a:off x="6023190" y="1038705"/>
        <a:ext cx="2060143" cy="1206068"/>
      </dsp:txXfrm>
    </dsp:sp>
    <dsp:sp modelId="{9F365E32-5C25-46C9-B6A5-B32C334CE0CA}">
      <dsp:nvSpPr>
        <dsp:cNvPr id="0" name=""/>
        <dsp:cNvSpPr/>
      </dsp:nvSpPr>
      <dsp:spPr>
        <a:xfrm rot="5400000">
          <a:off x="6826932" y="243175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 rot="-5400000">
        <a:off x="6894404" y="2470192"/>
        <a:ext cx="317716" cy="316861"/>
      </dsp:txXfrm>
    </dsp:sp>
    <dsp:sp modelId="{039A4403-F531-4D5A-A160-61F7ED59D102}">
      <dsp:nvSpPr>
        <dsp:cNvPr id="0" name=""/>
        <dsp:cNvSpPr/>
      </dsp:nvSpPr>
      <dsp:spPr>
        <a:xfrm>
          <a:off x="5985668" y="3136371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Stanovení pravděpodobnosti výskytu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malá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spíše menší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spíše větší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velká</a:t>
          </a:r>
        </a:p>
      </dsp:txBody>
      <dsp:txXfrm>
        <a:off x="6023190" y="3173893"/>
        <a:ext cx="2060143" cy="1206068"/>
      </dsp:txXfrm>
    </dsp:sp>
    <dsp:sp modelId="{A591A36C-B83C-4EE5-8DB4-6F09369F0402}">
      <dsp:nvSpPr>
        <dsp:cNvPr id="0" name=""/>
        <dsp:cNvSpPr/>
      </dsp:nvSpPr>
      <dsp:spPr>
        <a:xfrm rot="10800000">
          <a:off x="5345112" y="351216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 rot="10800000">
        <a:off x="5480910" y="3618068"/>
        <a:ext cx="316861" cy="317716"/>
      </dsp:txXfrm>
    </dsp:sp>
    <dsp:sp modelId="{2E79C31B-290C-4D9A-A2B1-ACBE68A9ABDF}">
      <dsp:nvSpPr>
        <dsp:cNvPr id="0" name=""/>
        <dsp:cNvSpPr/>
      </dsp:nvSpPr>
      <dsp:spPr>
        <a:xfrm>
          <a:off x="2996406" y="3136370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Nastavení vhodných opatření / návrh řešení</a:t>
          </a:r>
        </a:p>
      </dsp:txBody>
      <dsp:txXfrm>
        <a:off x="3033928" y="3173892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803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3E3A8-1B86-4D9E-A509-C849EA4ABA23}" type="datetimeFigureOut">
              <a:rPr lang="cs-CZ" smtClean="0"/>
              <a:t>21.01.2025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5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803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DAAE4-7016-47B2-A31D-221345C5E8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183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322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590FC-B000-BB0E-B0EA-C36D84CDE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EBA88D2-0383-D864-37B7-D6D7F882E7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2370D15-DF0D-0DC0-4AEC-0DDB4669C2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FE50F4F-AF20-2E89-163E-CA07E874A2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425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5CFB8-C042-86D4-F917-0F325FAA4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3F2E547-61BB-F64E-FC68-D0E6E47885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791F46B-370D-5D33-DFDA-982791F92A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C33314-716C-DCA7-523B-FAC430B64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559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8BB8D-F305-0BA3-70AC-A95914915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FEA9504-BCAC-6E42-1821-D211B2E4B7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35DED9B-90C5-1C60-39CD-913EB51189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C645278-2AD2-CC03-20F3-032C8BA870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904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E463B-944A-E2BB-EDDF-2DFFEBEAF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7786E93-B0F1-E863-C1A2-C35650BF98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70AE54A-4CA5-C313-531A-9E9365BFBA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8EA00D-1101-94B1-3252-ABA8CA3A40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201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6E65F-E80F-5116-D9B5-20EA9ABEA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7D55F23-8E86-CD1E-AFD3-FAA13882FC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57C033F-8FFC-4F73-ABA6-C222BDCB43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08B8681-D8D3-328D-32C3-C50816C222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129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307E9-E94E-F8A5-C3ED-907E6D69F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FB1864F-1DB7-306D-6C8A-6DE24C1DCA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A8C0E65-014E-5A0C-5D47-ADAB06DC84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A37FB71-3FF9-CC38-D7A4-33ECCE458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187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757E0-28C5-6605-1884-32B66FB06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5052A74-99CB-7A19-DDC2-7842AC9155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298A987-3CF8-55F4-26B5-8B78A34E6D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6B560F5-A67C-451F-3966-782D8FDEF4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184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173A8-2AE8-BE1E-E8CF-91241B0E0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846E89D-E311-C2AB-6B33-CDD3A4D2B1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15256AC-558E-64B6-37DB-D2C2ED0AD2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A39DC1-AE80-2BBC-1CFF-8D908F0920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545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38508-8EC6-505D-9CC1-69FA2FD86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AD49EC2-1BED-4F0C-A26A-858D21BB8A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8391349-36F9-CFC9-AB44-A103F9AEF2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DCC4557-333C-C55B-C57D-EED322BEE9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09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9319F-A1F3-6D80-BAD5-96566D9EA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EEDE82A-905B-1BE3-5DBE-8A09485A26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69019FE-9097-2195-3D84-627F50504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3FF612-0554-DCE3-4FD7-80DE0F3FF3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660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963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3516C-AE70-36E6-2B39-BAE1F5410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7189C71-2ACD-ADDF-226C-E0D08869D1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11BF544-AF0D-EDD1-4F34-1CCAA27D3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DE8CB8-BF8F-2AB7-EC58-0BC60BBBF8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368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CF154-5A0B-A12A-DC85-A1501317C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058303A-CF00-F20C-965E-6F06FF59D1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1E43200-F423-5A10-727F-85887A3211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56DEAE-F26A-8894-F82B-91A58E1D81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9811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5FE7D-0E03-F3F0-A6DF-94A3AFCCF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BEB47E3-97D4-3E1A-7848-40B577B676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C37D574-E10F-AEC8-2F59-AAC53F35E8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B94F3F2-B4DF-AA05-6F1F-B8457C60B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406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97167-F99D-26A8-8A3A-66805404D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75EBC24-800A-F802-004D-273CFD700D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390DC6C-ED02-3274-5D60-56F972FDBC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5446AAE-D846-467A-F11E-1C14EA49CE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2134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3D94A-4CA5-F1A5-7A82-AF98E5CB1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0E9777E-F456-88AE-2403-781231EFAE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62329F4-1FA8-32BF-4D03-B629467B1D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3870DA-4EF6-1438-1352-D71CA161FD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1701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E7A9E-B99B-287F-EAE5-FE23D0DED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5C0E4CD-D6FE-D0EA-1B76-C000703D09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7AC7A38-A2ED-7292-B355-3C1B89E3D9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CA5826D-6B99-F7B9-0383-C4955D3A34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834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4646F-2C9D-5AFA-7C9F-C8298716D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0A1CED8-F673-80B8-B37F-B70514C016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D18B434-D7CE-53B0-AF45-3DBED04CB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F16B91-CB75-EF74-DF44-8A5503440B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620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A4EF1-C5AE-6ADF-8700-D6E37484A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C70F84D-C5EC-80EA-5831-0A221A02C0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F005D87-E58E-0F19-8FEC-2F5E1ECAC6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829370-9406-14E3-13C6-F18F7C1A08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2390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867F4-CB1C-E06E-CECF-14AEA7D48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CEC8F6B-416A-F041-AAE9-07DABA33AA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DB5A13A-6DB3-378A-CFC0-C2D521F96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EBE19B-0F46-DBD8-9AE0-BA07809363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833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FBFF5-6612-12EE-F2CE-C90509411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F125F58-CC49-527E-D38D-9FDD8947D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0DB4282-DFF7-1241-067D-24C79D44C6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8F52A61-A68F-3EB5-97A3-F402BABA0C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994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3180F-7FEE-4026-0BDE-06F202D04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8357072-4502-378F-8F80-4F4D52992D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FFA001F-8686-461B-86A0-312F92875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0370B6-C7D4-2A70-FB61-0582475905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968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02819-A6C0-06ED-1DD8-EA6122E64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AFC6D72-824C-C2AA-1134-D27376B9E2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BC96A1A-71A1-D1D2-3F10-E4511766C4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147F1D0-F117-FEDF-2187-5E9D2C17AA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6225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1EE44-544C-C410-8E4C-F7398D38E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43EA993-9DE8-4FCF-1F80-FFE05DF16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39BEA3F-7A32-674E-E4F5-5267199ED6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069BDE9-6EAE-558E-1844-D7770E8D56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8200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DB67A-5615-D3E4-F4A2-771E50DB4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B8DB249-39CB-9253-E66E-5B677D040F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7CFE2F0-9D2F-5A17-F0F5-7F7B51B44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A04944F-3D8C-DA5E-1D21-448BCCF9D9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784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7FB5B-0FA4-7D35-04F1-DCEA2CF0C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E350C27-FB24-6BE7-0ADA-080A8C368F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C3F0A9B-CBD1-26FD-11F5-25FD3E6DDD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2B859D0-9412-66B0-B902-0F1311EE1F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794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0A05D-AFE5-B450-22AE-17955F964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6825603-811F-D378-5B27-B06F797ABC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155A572-2177-0909-78B4-917163249B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4BF1848-F210-72AF-2D5B-475BD111E6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820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32853-8468-8DE0-C6EA-9CA82DC65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5770CEB-FC6E-40FA-19B9-B6EEDD5203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873BACB-8A2B-4A73-4852-C274AF49E6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0CEC7F-2263-DD1F-730D-8A971B63D1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485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1C3D8-CDEA-FDE5-1797-746F941A0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5F9F0DB-4B59-0511-FF58-A67B427502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5A3F1C1-0A73-26EB-B3C7-A3F1CF1258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C3F4C90-8D21-5E8D-7AB4-5948142296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240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32993-81D4-E066-FC6E-A01166E50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4C62878-C7FD-F942-358E-D477487AE2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FA509CA-1155-DB51-3B8B-0CA16CF42C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07C258-9BBF-D72A-E15A-D82E1A65DC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919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879A5-D894-BD35-8FFC-1AAF10167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7A51AAE-CB3A-C2A3-3C20-6BC7309F40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3B9A1E1-C38D-BFF2-E1D2-DA71110FCB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5B5812-0591-E05E-7FF4-D05998B4CB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180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6C98-A4BD-4B7A-96BC-AEBD96CF8DF6}" type="datetime1">
              <a:rPr lang="cs-CZ" smtClean="0"/>
              <a:t>21.01.2025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85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D0BF-8C3D-44FB-9922-B989302F6EA8}" type="datetime1">
              <a:rPr lang="cs-CZ" smtClean="0"/>
              <a:t>21.01.2025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9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D40A-DC10-4D28-ABA7-53924FF16139}" type="datetime1">
              <a:rPr lang="cs-CZ" smtClean="0"/>
              <a:t>21.01.2025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793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6549-29A3-4E7B-A653-0F8E3793C21C}" type="datetime1">
              <a:rPr lang="cs-CZ" smtClean="0"/>
              <a:t>21.01.2025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1447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9A97-93B6-47A0-868E-2BBC9B499785}" type="datetime1">
              <a:rPr lang="cs-CZ" smtClean="0"/>
              <a:t>21.01.2025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067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F64C-1B39-4EE7-866A-6880DB1F02CF}" type="datetime1">
              <a:rPr lang="cs-CZ" smtClean="0"/>
              <a:t>21.01.2025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219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7D4D-7E66-4982-81EC-583996454DC2}" type="datetime1">
              <a:rPr lang="cs-CZ" smtClean="0"/>
              <a:t>21.01.2025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466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D42F-8528-461E-95AD-406AA5B590BA}" type="datetime1">
              <a:rPr lang="cs-CZ" smtClean="0"/>
              <a:t>21.01.2025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5376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16BA-8FF0-4A0F-873F-69FD2AA8D568}" type="datetime1">
              <a:rPr lang="cs-CZ" smtClean="0"/>
              <a:t>21.01.2025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27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3B35-3970-4DF6-BF0B-DFA7EAF6BAB6}" type="datetime1">
              <a:rPr lang="cs-CZ" smtClean="0"/>
              <a:t>21.01.2025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43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A403-0CC2-4A85-8FA9-7C5323BB6905}" type="datetime1">
              <a:rPr lang="cs-CZ" smtClean="0"/>
              <a:t>21.01.2025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791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D22E-FD68-4B25-BE6E-EC0CA7FCFDC5}" type="datetime1">
              <a:rPr lang="cs-CZ" smtClean="0"/>
              <a:t>21.01.2025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76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DF20-B4B1-4139-A425-4580F21DB28C}" type="datetime1">
              <a:rPr lang="cs-CZ" smtClean="0"/>
              <a:t>21.01.2025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64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8D2A-8AE5-4C82-A48E-8B3405385F96}" type="datetime1">
              <a:rPr lang="cs-CZ" smtClean="0"/>
              <a:t>21.01.2025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80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EEC8-4885-4154-BBE9-40D281D2EA8D}" type="datetime1">
              <a:rPr lang="cs-CZ" smtClean="0"/>
              <a:t>21.01.2025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55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3A73-988A-4BE6-BF73-8DC3E6253A0A}" type="datetime1">
              <a:rPr lang="cs-CZ" smtClean="0"/>
              <a:t>21.01.2025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51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FC1F-96BB-43B4-A7F5-0957F4FDAAFF}" type="datetime1">
              <a:rPr lang="cs-CZ" smtClean="0"/>
              <a:t>21.01.2025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9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B636653-C7BE-4971-9C2D-1AE5EF021A36}" type="datetime1">
              <a:rPr lang="cs-CZ" smtClean="0"/>
              <a:t>21.01.2025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769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notesSlide" Target="../notesSlides/notesSlide11.xml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6.pn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6.png"/><Relationship Id="rId4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6.png"/><Relationship Id="rId4" Type="http://schemas.openxmlformats.org/officeDocument/2006/relationships/hyperlink" Target="https://www.mzp.cz/C1257458002F0DC7/cz/program_svycarsko_ceske_spoluprace_ii/$FILE/OFDN-casto_kladene_dotazy-20241218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mailto:Lucie.Valova@mzp.gov.cz" TargetMode="External"/><Relationship Id="rId3" Type="http://schemas.openxmlformats.org/officeDocument/2006/relationships/notesSlide" Target="../notesSlides/notesSlide32.xml"/><Relationship Id="rId7" Type="http://schemas.openxmlformats.org/officeDocument/2006/relationships/hyperlink" Target="mailto:Marketa.Konecna@mzp.gov.cz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6" Type="http://schemas.openxmlformats.org/officeDocument/2006/relationships/hyperlink" Target="mailto:Monika.Vaneckova@mzp.cz" TargetMode="External"/><Relationship Id="rId5" Type="http://schemas.openxmlformats.org/officeDocument/2006/relationships/hyperlink" Target="http://www.svycarskyprogram.cz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mzp.gov.cz/cz/program_svycarsko_ceske_spoluprace_ii" TargetMode="External"/><Relationship Id="rId9" Type="http://schemas.openxmlformats.org/officeDocument/2006/relationships/hyperlink" Target="mailto:Monika.Vaneckova@mzp.gov.cz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96587F-59D2-4C56-A60C-E705DE34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51" y="1289099"/>
            <a:ext cx="4419734" cy="2336970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chemeClr val="tx1"/>
                </a:solidFill>
              </a:rPr>
              <a:t>Seminář pro předkladatele velkých projektů do 1. kola výzvy programu Udržitelný turismus a posílení biodiverzity</a:t>
            </a:r>
            <a:br>
              <a:rPr lang="cs-CZ" sz="2400" b="1" dirty="0">
                <a:solidFill>
                  <a:schemeClr val="tx1"/>
                </a:solidFill>
              </a:rPr>
            </a:br>
            <a:br>
              <a:rPr lang="cs-CZ" sz="2800" b="1" dirty="0"/>
            </a:br>
            <a:br>
              <a:rPr lang="cs-CZ" sz="2800" b="1" dirty="0"/>
            </a:br>
            <a:r>
              <a:rPr lang="cs-CZ" sz="2400" b="1" dirty="0"/>
              <a:t>Ministerstvo životního prostředí</a:t>
            </a:r>
            <a:br>
              <a:rPr lang="cs-CZ" sz="2800" b="1" dirty="0"/>
            </a:br>
            <a:r>
              <a:rPr lang="cs-CZ" sz="2800" b="1" dirty="0"/>
              <a:t>21</a:t>
            </a:r>
            <a:r>
              <a:rPr lang="cs-CZ" sz="2400" b="1" dirty="0"/>
              <a:t>. ledna 2025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DAA46B9-B7E8-4487-B28E-C63A6EB7A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C866818C-1E5F-475A-B310-3C06B555F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DE338D-ACAE-4AB8-BA49-4669F3A73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50633"/>
            <a:ext cx="5449471" cy="1189714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2AFDE8-E1ED-4A49-B8B3-4953F4B8A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7374880-BFD4-4C03-BE00-CB80236D9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008" y="3747980"/>
            <a:ext cx="4955311" cy="1936383"/>
          </a:xfrm>
          <a:prstGeom prst="rect">
            <a:avLst/>
          </a:prstGeom>
          <a:effectLst/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3544BB7-CBEC-A2E5-DD9A-7EFC86B1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294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77890F-1053-E7BE-5083-6AFC63D88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B803A538-9596-8E97-B8EB-77E0C00DFD3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7C269E42-0419-B4E8-9DE6-35309FFDF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FA7B8AEA-DE91-23DF-FD16-28328AC01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ED98E04-BDF0-BA75-7F6D-23C846ACA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HODNOTICÍ KRITÉRIUM č. 4 - PŘEDPOKLADY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E463FC-A54E-C8A0-A56F-8214327AE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4" y="1853248"/>
            <a:ext cx="8587442" cy="3852935"/>
          </a:xfrm>
        </p:spPr>
        <p:txBody>
          <a:bodyPr>
            <a:normAutofit/>
          </a:bodyPr>
          <a:lstStyle/>
          <a:p>
            <a:pPr marL="0" indent="0">
              <a:buClr>
                <a:srgbClr val="337B86"/>
              </a:buClr>
              <a:buSzPct val="100000"/>
              <a:buNone/>
            </a:pPr>
            <a:r>
              <a:rPr lang="cs-CZ" sz="2400" b="1" dirty="0">
                <a:solidFill>
                  <a:schemeClr val="bg1"/>
                </a:solidFill>
              </a:rPr>
              <a:t>4.3 Analýza rizik </a:t>
            </a:r>
            <a:r>
              <a:rPr lang="cs-CZ" sz="2400" dirty="0">
                <a:solidFill>
                  <a:schemeClr val="bg1"/>
                </a:solidFill>
              </a:rPr>
              <a:t>(5 bodů)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algn="just"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solidFill>
                  <a:schemeClr val="bg1"/>
                </a:solidFill>
              </a:rPr>
              <a:t>Před vlastní analýzou rizik je nutné zkoumat ve vztahu k čemu budu hledat rizika.</a:t>
            </a:r>
          </a:p>
          <a:p>
            <a:pPr marL="457200" algn="just">
              <a:spcBef>
                <a:spcPts val="600"/>
              </a:spcBef>
              <a:spcAft>
                <a:spcPts val="800"/>
              </a:spcAft>
            </a:pPr>
            <a:r>
              <a:rPr lang="cs-CZ" sz="1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Popis hlavních rizik a obtíží </a:t>
            </a:r>
            <a:r>
              <a:rPr lang="cs-CZ" sz="1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- zdroje možného ohrožení projektu s uvedením pravděpodobnosti a míry rizika.</a:t>
            </a:r>
          </a:p>
          <a:p>
            <a:pPr marL="457200" algn="just"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Popis případných překážek, včetně legislativních předpisů a norem, které mohou být rizikem pro dosažení cílů / dopadů projektu.</a:t>
            </a:r>
          </a:p>
          <a:p>
            <a:pPr marL="457200" algn="just">
              <a:spcBef>
                <a:spcPts val="600"/>
              </a:spcBef>
              <a:spcAft>
                <a:spcPts val="800"/>
              </a:spcAft>
            </a:pPr>
            <a:r>
              <a:rPr lang="cs-CZ" sz="1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Opatření a strategie pro řešení rizik: </a:t>
            </a:r>
            <a:r>
              <a:rPr lang="cs-CZ" sz="1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snížení možných (negativních) dopadů pro projekt na přijatelnou hodnotu.</a:t>
            </a:r>
          </a:p>
          <a:p>
            <a:pPr marL="0" indent="0">
              <a:buClr>
                <a:srgbClr val="337B86"/>
              </a:buClr>
              <a:buSzPct val="100000"/>
              <a:buNone/>
            </a:pP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ECEE2E74-1EA6-C3BB-57B8-7B096969DAAC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8C772D2E-584C-3845-1EB1-9F38A9EBEB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5B9D9CB-15E9-CBCE-E47A-E78326EA6066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EFE44FD-9A56-D91A-AF4F-D1015CE7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11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2D52D0-0CE2-FAA3-F877-FD3EC9923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A0E460D7-4188-D463-DAC1-4E07525590F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F0AF5A00-F926-762F-1B0B-074CD1271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C575B536-3E69-B5CD-1230-71DE7E618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B8681A4E-1BCA-3682-84A1-4E8EC8A7C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84456"/>
          </a:xfrm>
        </p:spPr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HODNOTICÍ KRITÉRIUM č. 4 - PŘEDPOKLADY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E89998-F6D9-097D-C90C-F5E7D9EBB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4" y="1537978"/>
            <a:ext cx="8587442" cy="4168205"/>
          </a:xfrm>
        </p:spPr>
        <p:txBody>
          <a:bodyPr>
            <a:normAutofit/>
          </a:bodyPr>
          <a:lstStyle/>
          <a:p>
            <a:pPr marL="0" indent="0">
              <a:buClr>
                <a:srgbClr val="337B86"/>
              </a:buClr>
              <a:buSzPct val="100000"/>
              <a:buNone/>
            </a:pPr>
            <a:r>
              <a:rPr lang="cs-CZ" sz="2400" b="1" dirty="0">
                <a:solidFill>
                  <a:schemeClr val="bg1"/>
                </a:solidFill>
              </a:rPr>
              <a:t>4.3 Analýza rizik </a:t>
            </a:r>
            <a:r>
              <a:rPr lang="cs-CZ" sz="2400" dirty="0">
                <a:solidFill>
                  <a:schemeClr val="bg1"/>
                </a:solidFill>
              </a:rPr>
              <a:t>(5 bodů)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Clr>
                <a:srgbClr val="337B86"/>
              </a:buClr>
              <a:buSzPct val="100000"/>
              <a:buNone/>
            </a:pP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C1606B42-2BEB-91F0-A57D-D0C2643A2D46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D1DF62FC-657F-4784-264C-22691D938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F0CA881-0F01-A933-139F-ACEDBAF96C2F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94200D-2BA9-0386-FC8B-C167FC7C4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11</a:t>
            </a:fld>
            <a:endParaRPr lang="cs-CZ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CE410BF-B62D-760D-013D-603867D995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0881371"/>
              </p:ext>
            </p:extLst>
          </p:nvPr>
        </p:nvGraphicFramePr>
        <p:xfrm>
          <a:off x="1103314" y="120522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83402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F6EEFB-0179-338E-0979-D1409002F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F5032A3B-2ECE-7F1D-B93A-479930FEA69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A4688B4C-261D-8FD3-4C36-FCAAE07C6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FAF53171-F609-F110-E40F-782F2E150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16E2297-A290-8388-E20A-58278B7FA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HODNOTICÍ KRITÉRIUM č. 4 - PŘEDPOKLADY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B8A476-CF1F-70F9-C2CB-D6915DABC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39989"/>
            <a:ext cx="8866702" cy="3852935"/>
          </a:xfrm>
        </p:spPr>
        <p:txBody>
          <a:bodyPr>
            <a:normAutofit fontScale="92500" lnSpcReduction="10000"/>
          </a:bodyPr>
          <a:lstStyle/>
          <a:p>
            <a:pPr marL="457200" algn="just"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solidFill>
                  <a:schemeClr val="bg1"/>
                </a:solidFill>
              </a:rPr>
              <a:t>Nastavení vhodných opatření pro snížení dopadů rizik, např.:</a:t>
            </a:r>
          </a:p>
          <a:p>
            <a:pPr marL="715963" indent="-285750" algn="just">
              <a:spcBef>
                <a:spcPts val="600"/>
              </a:spcBef>
              <a:spcAft>
                <a:spcPts val="800"/>
              </a:spcAft>
              <a:buSzPct val="100000"/>
              <a:buFontTx/>
              <a:buChar char="-"/>
            </a:pPr>
            <a:r>
              <a:rPr lang="cs-CZ" sz="1800" dirty="0">
                <a:solidFill>
                  <a:schemeClr val="bg1"/>
                </a:solidFill>
              </a:rPr>
              <a:t>alternativní řešení, </a:t>
            </a:r>
          </a:p>
          <a:p>
            <a:pPr marL="715963" indent="-285750" algn="just">
              <a:spcBef>
                <a:spcPts val="600"/>
              </a:spcBef>
              <a:spcAft>
                <a:spcPts val="800"/>
              </a:spcAft>
              <a:buSzPct val="100000"/>
              <a:buFontTx/>
              <a:buChar char="-"/>
            </a:pPr>
            <a:r>
              <a:rPr lang="cs-CZ" sz="1800" dirty="0">
                <a:solidFill>
                  <a:schemeClr val="bg1"/>
                </a:solidFill>
              </a:rPr>
              <a:t>likvidace hrozby, </a:t>
            </a:r>
          </a:p>
          <a:p>
            <a:pPr marL="715963" indent="-285750" algn="just">
              <a:spcBef>
                <a:spcPts val="600"/>
              </a:spcBef>
              <a:spcAft>
                <a:spcPts val="800"/>
              </a:spcAft>
              <a:buSzPct val="100000"/>
              <a:buFontTx/>
              <a:buChar char="-"/>
            </a:pPr>
            <a:r>
              <a:rPr lang="cs-CZ" sz="1800" dirty="0">
                <a:solidFill>
                  <a:schemeClr val="bg1"/>
                </a:solidFill>
              </a:rPr>
              <a:t>ochrana před hrozbou, </a:t>
            </a:r>
          </a:p>
          <a:p>
            <a:pPr marL="715963" indent="-285750" algn="just">
              <a:spcBef>
                <a:spcPts val="600"/>
              </a:spcBef>
              <a:spcAft>
                <a:spcPts val="800"/>
              </a:spcAft>
              <a:buSzPct val="100000"/>
              <a:buFontTx/>
              <a:buChar char="-"/>
            </a:pPr>
            <a:r>
              <a:rPr lang="cs-CZ" sz="1800" dirty="0">
                <a:solidFill>
                  <a:schemeClr val="bg1"/>
                </a:solidFill>
              </a:rPr>
              <a:t>snížení velikosti dopadu, </a:t>
            </a:r>
          </a:p>
          <a:p>
            <a:pPr marL="715963" indent="-285750" algn="just">
              <a:spcBef>
                <a:spcPts val="600"/>
              </a:spcBef>
              <a:spcAft>
                <a:spcPts val="800"/>
              </a:spcAft>
              <a:buSzPct val="100000"/>
              <a:buFontTx/>
              <a:buChar char="-"/>
            </a:pPr>
            <a:r>
              <a:rPr lang="cs-CZ" sz="1800" dirty="0">
                <a:solidFill>
                  <a:schemeClr val="bg1"/>
                </a:solidFill>
              </a:rPr>
              <a:t>rozdělení rizika, </a:t>
            </a:r>
          </a:p>
          <a:p>
            <a:pPr marL="715963" indent="-285750" algn="just">
              <a:spcBef>
                <a:spcPts val="600"/>
              </a:spcBef>
              <a:spcAft>
                <a:spcPts val="800"/>
              </a:spcAft>
              <a:buSzPct val="100000"/>
              <a:buFontTx/>
              <a:buChar char="-"/>
            </a:pPr>
            <a:r>
              <a:rPr lang="cs-CZ" sz="1800" dirty="0">
                <a:solidFill>
                  <a:schemeClr val="bg1"/>
                </a:solidFill>
              </a:rPr>
              <a:t>příprava na neočekávané události apod.</a:t>
            </a:r>
          </a:p>
          <a:p>
            <a:pPr marL="369888" indent="-285750" defTabSz="536575"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endParaRPr lang="cs-CZ" sz="1800" dirty="0">
              <a:solidFill>
                <a:schemeClr val="bg1"/>
              </a:solidFill>
            </a:endParaRPr>
          </a:p>
          <a:p>
            <a:pPr marL="84138" indent="0" algn="ctr" defTabSz="536575">
              <a:buClr>
                <a:srgbClr val="337B86"/>
              </a:buClr>
              <a:buSzPct val="100000"/>
              <a:buNone/>
            </a:pPr>
            <a:r>
              <a:rPr lang="cs-CZ" sz="1800" b="1" dirty="0">
                <a:solidFill>
                  <a:schemeClr val="bg1"/>
                </a:solidFill>
              </a:rPr>
              <a:t>Analýza rizik nesmí být nastavena způsobem, který by v podstatě znemožňoval úspěšnou realizaci, ale zároveň nesmí být zásadní rizika opominuta.</a:t>
            </a:r>
          </a:p>
          <a:p>
            <a:pPr marL="0" indent="0">
              <a:buClr>
                <a:srgbClr val="337B86"/>
              </a:buClr>
              <a:buSzPct val="100000"/>
              <a:buNone/>
            </a:pPr>
            <a:endParaRPr lang="cs-CZ" sz="1900" dirty="0">
              <a:solidFill>
                <a:schemeClr val="bg1"/>
              </a:solidFill>
            </a:endParaRPr>
          </a:p>
          <a:p>
            <a:pPr marL="0" indent="0">
              <a:buClr>
                <a:srgbClr val="337B86"/>
              </a:buClr>
              <a:buSzPct val="100000"/>
              <a:buNone/>
            </a:pP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5CF1A175-D6C3-91DC-A049-49D1C84A3881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1FD1050C-F834-71B7-DC45-1CAF9C37B1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163B332-A8BF-A48B-D5D0-04B90EA6B53A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0EFA04F-55E0-A822-296B-941802BF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12</a:t>
            </a:fld>
            <a:endParaRPr lang="cs-CZ"/>
          </a:p>
        </p:txBody>
      </p:sp>
      <p:pic>
        <p:nvPicPr>
          <p:cNvPr id="6" name="Grafický objekt 5" descr="Vykřičník se souvislou výplní">
            <a:extLst>
              <a:ext uri="{FF2B5EF4-FFF2-40B4-BE49-F238E27FC236}">
                <a16:creationId xmlns:a16="http://schemas.microsoft.com/office/drawing/2014/main" id="{BB8037A7-725B-907A-F9F4-C363FB17C5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0972" y="5154107"/>
            <a:ext cx="630278" cy="63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8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8B4B39-F2CC-0CD5-ED43-831BA07D3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0C0C970A-6484-A15D-0812-A711B1F416A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830024FF-477D-AF2B-30A7-9874B0F96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45E67670-FADC-6286-5228-98BCA8C65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4A05E6E1-EE88-7BEC-9F91-13245EB3D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HODNOTICÍ KRITÉRIUM č. 4 - PŘEDPOKLADY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E67B07-3096-22A6-C8B0-EC128CDB0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4" y="1853248"/>
            <a:ext cx="7239408" cy="3852935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337B86"/>
              </a:buClr>
              <a:buSzPct val="100000"/>
              <a:buNone/>
            </a:pPr>
            <a:r>
              <a:rPr lang="cs-CZ" sz="2400" b="1" dirty="0">
                <a:solidFill>
                  <a:schemeClr val="bg1"/>
                </a:solidFill>
              </a:rPr>
              <a:t>4.4 Rozpočet projektu </a:t>
            </a:r>
            <a:r>
              <a:rPr lang="cs-CZ" sz="2400" dirty="0">
                <a:solidFill>
                  <a:schemeClr val="bg1"/>
                </a:solidFill>
              </a:rPr>
              <a:t>(9 bodů)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popis hlavních kategorií výdajů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zdůvodnění</a:t>
            </a:r>
            <a:r>
              <a:rPr lang="cs-CZ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jednotlivých výdajů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nezbytnost</a:t>
            </a:r>
            <a:r>
              <a:rPr lang="cs-CZ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pro realizaci projektu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přiměřenost získané hodnotě</a:t>
            </a:r>
            <a:endParaRPr lang="cs-CZ" sz="1800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cs-CZ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Rozpočet a zdroje musí být přiměřené a v souladu s naplánovanými činnostmi. 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cs-CZ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138" indent="0" defTabSz="536575">
              <a:buClr>
                <a:srgbClr val="337B86"/>
              </a:buClr>
              <a:buSzPct val="100000"/>
              <a:buNone/>
            </a:pPr>
            <a:r>
              <a:rPr lang="cs-CZ" b="1" dirty="0">
                <a:solidFill>
                  <a:schemeClr val="bg1"/>
                </a:solidFill>
              </a:rPr>
              <a:t>U konceptů není nutné zacházet do detailů.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1800" i="1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337B86"/>
              </a:buClr>
              <a:buSzPct val="100000"/>
              <a:buNone/>
            </a:pP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74FA6A78-9420-5311-D267-DCBF22406EFC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3371FD13-7D74-5ADA-5353-4DA107D5B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28C7922-8E21-F953-FD6F-073B90B65D08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D51B5B-F3AF-490B-2AD1-D50F53AF1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831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4A0DD6-0936-C5AF-86FF-8D420F59D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9003FE72-C8BA-FFA1-FD3A-4A60358988B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EC9C92D7-7DE6-4137-1F9F-42DA2D626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A57E4277-B8ED-4952-0E47-C320A0F70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D1C2F22-3D95-72D2-5745-ECF15D842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HODNOTICÍ KRITÉRIUM č. 4 - PŘEDPOKLADY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172FA1-326C-7B50-09EF-27679D9CC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5" y="1853248"/>
            <a:ext cx="7239408" cy="3852935"/>
          </a:xfrm>
        </p:spPr>
        <p:txBody>
          <a:bodyPr>
            <a:normAutofit/>
          </a:bodyPr>
          <a:lstStyle/>
          <a:p>
            <a:pPr marL="457200" algn="just">
              <a:spcBef>
                <a:spcPts val="600"/>
              </a:spcBef>
              <a:spcAft>
                <a:spcPts val="800"/>
              </a:spcAft>
            </a:pPr>
            <a:r>
              <a:rPr lang="cs-CZ" sz="1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Rámcová rozpočtová tabulka: </a:t>
            </a:r>
            <a:r>
              <a:rPr lang="cs-CZ" sz="1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Uvedení veškerých předpokládaných výdajů projektu dle vyžadovaného členění.</a:t>
            </a:r>
          </a:p>
          <a:p>
            <a:pPr marL="457200" algn="just">
              <a:spcBef>
                <a:spcPts val="600"/>
              </a:spcBef>
              <a:spcAft>
                <a:spcPts val="800"/>
              </a:spcAft>
            </a:pPr>
            <a:r>
              <a:rPr lang="cs-CZ" sz="1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Stručný komentář k rozpočtové tabulce: </a:t>
            </a:r>
            <a:r>
              <a:rPr lang="cs-CZ" sz="1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Specifikace jednotlivých výdajových položek a jejich zaměření s odůvodněním, proč jsou jednotlivé výdaje v uvedené výši pro realizaci projektu nezbytné (4 000 znaků)</a:t>
            </a:r>
          </a:p>
          <a:p>
            <a:pPr marL="457200" algn="just"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Žadatel okomentuje zejména mzdové výdaje a výdaje </a:t>
            </a:r>
            <a:r>
              <a:rPr lang="cs-CZ" sz="1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vyšší než 1 mil. Kč.</a:t>
            </a:r>
          </a:p>
          <a:p>
            <a:pPr marL="457200" algn="just"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Popis, příp. odůvodnění rozdělení rozpočtu mezi příjemci.</a:t>
            </a:r>
          </a:p>
          <a:p>
            <a:pPr marL="457200" algn="just">
              <a:spcBef>
                <a:spcPts val="600"/>
              </a:spcBef>
              <a:spcAft>
                <a:spcPts val="800"/>
              </a:spcAft>
            </a:pPr>
            <a:endParaRPr lang="cs-CZ" sz="1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114300" indent="0" algn="just">
              <a:spcBef>
                <a:spcPts val="600"/>
              </a:spcBef>
              <a:spcAft>
                <a:spcPts val="800"/>
              </a:spcAft>
              <a:buNone/>
            </a:pPr>
            <a:endParaRPr lang="cs-CZ" sz="1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>
              <a:buClr>
                <a:srgbClr val="337B86"/>
              </a:buClr>
              <a:buSzPct val="100000"/>
              <a:buNone/>
            </a:pP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14596096-50BA-6B9A-B98C-A8179CE22259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BEB4BA7E-27FF-4EEA-2440-0B9E6EE20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3B5D32D-313D-122E-88E3-1FAC0100EAA6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67DE752-BC19-4421-7DD7-9E361A607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4734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A13C62-1BF0-7C76-BA48-3926ED6D9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AADD0706-064C-E568-5ABD-92F6C128705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FC07DED3-8896-2564-007D-2465312CB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E4077FEE-E4F0-E6AB-7B30-49CB17E4F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0063653-5F1A-3FC4-C1A7-96E60DD9E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HODNOTICÍ KRITÉRIUM č. 4 - PŘEDPOKLADY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A5B7D0-6D30-F194-7644-EB81E14EE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5" y="1853248"/>
            <a:ext cx="7239408" cy="3852935"/>
          </a:xfrm>
        </p:spPr>
        <p:txBody>
          <a:bodyPr>
            <a:normAutofit/>
          </a:bodyPr>
          <a:lstStyle/>
          <a:p>
            <a:pPr marL="369888" indent="-285750" defTabSz="536575"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Je efektivita celkových vynaložených nákladů a výsledků smysluplná, přiměřená a v projektu odůvodněná?</a:t>
            </a:r>
          </a:p>
          <a:p>
            <a:pPr marL="369888" indent="-285750" defTabSz="536575"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Jsou celkové vložené investice přiměřené vzhledem k očekávaným výstupům a dopadům?</a:t>
            </a:r>
          </a:p>
          <a:p>
            <a:pPr marL="369888" indent="-285750" defTabSz="536575"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</a:rPr>
              <a:t>Jaká je finanční náročnost projektu jako celku?</a:t>
            </a:r>
          </a:p>
          <a:p>
            <a:pPr marL="369888" indent="-285750" defTabSz="536575"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Jsou zvolené aktivity vzhledem k cílům nákladově efektivní?</a:t>
            </a:r>
          </a:p>
          <a:p>
            <a:pPr marL="369888" indent="-285750" defTabSz="536575"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Jsou náklady aktivit založeny na průzkumu trhu?</a:t>
            </a:r>
          </a:p>
          <a:p>
            <a:pPr marL="369888" indent="-285750" defTabSz="536575"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endParaRPr lang="cs-CZ" sz="1800" dirty="0">
              <a:solidFill>
                <a:schemeClr val="bg1"/>
              </a:solidFill>
            </a:endParaRPr>
          </a:p>
          <a:p>
            <a:pPr marL="457200" algn="just">
              <a:spcBef>
                <a:spcPts val="600"/>
              </a:spcBef>
              <a:spcAft>
                <a:spcPts val="800"/>
              </a:spcAft>
            </a:pPr>
            <a:endParaRPr lang="cs-CZ" sz="18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457200" algn="just">
              <a:spcBef>
                <a:spcPts val="600"/>
              </a:spcBef>
              <a:spcAft>
                <a:spcPts val="800"/>
              </a:spcAft>
            </a:pPr>
            <a:endParaRPr lang="cs-CZ" sz="18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AB72709C-92BF-2BB1-648A-B1B2DA2AD0D9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BF321D3C-6CEC-E66C-2598-3DA96DAAE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60DBEC4-3932-3582-4D9F-DA30C62B6402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FBB7A9B-5B69-5200-6294-A13F21EB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184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D1647D-589E-370B-0125-5AC8B5BC3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1FC56A-08AD-7BB0-D4DE-02128C0DD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HODNOTICÍ KRITÉRIUM č. 4 - PŘEDPOKLADY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76128253-49F5-764A-E4CB-275C4AAC14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43581"/>
              </p:ext>
            </p:extLst>
          </p:nvPr>
        </p:nvGraphicFramePr>
        <p:xfrm>
          <a:off x="1217361" y="1849416"/>
          <a:ext cx="8294284" cy="3397483"/>
        </p:xfrm>
        <a:graphic>
          <a:graphicData uri="http://schemas.openxmlformats.org/drawingml/2006/table">
            <a:tbl>
              <a:tblPr firstRow="1" firstCol="1" bandRow="1"/>
              <a:tblGrid>
                <a:gridCol w="2633856">
                  <a:extLst>
                    <a:ext uri="{9D8B030D-6E8A-4147-A177-3AD203B41FA5}">
                      <a16:colId xmlns:a16="http://schemas.microsoft.com/office/drawing/2014/main" val="1990083082"/>
                    </a:ext>
                  </a:extLst>
                </a:gridCol>
                <a:gridCol w="2633856">
                  <a:extLst>
                    <a:ext uri="{9D8B030D-6E8A-4147-A177-3AD203B41FA5}">
                      <a16:colId xmlns:a16="http://schemas.microsoft.com/office/drawing/2014/main" val="2091023673"/>
                    </a:ext>
                  </a:extLst>
                </a:gridCol>
                <a:gridCol w="1513286">
                  <a:extLst>
                    <a:ext uri="{9D8B030D-6E8A-4147-A177-3AD203B41FA5}">
                      <a16:colId xmlns:a16="http://schemas.microsoft.com/office/drawing/2014/main" val="2579843539"/>
                    </a:ext>
                  </a:extLst>
                </a:gridCol>
                <a:gridCol w="1513286">
                  <a:extLst>
                    <a:ext uri="{9D8B030D-6E8A-4147-A177-3AD203B41FA5}">
                      <a16:colId xmlns:a16="http://schemas.microsoft.com/office/drawing/2014/main" val="850566531"/>
                    </a:ext>
                  </a:extLst>
                </a:gridCol>
              </a:tblGrid>
              <a:tr h="231976">
                <a:tc gridSpan="4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Očekávaný rozpočet projektu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601797"/>
                  </a:ext>
                </a:extLst>
              </a:tr>
              <a:tr h="579940"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Očekávaná výše celkového rozpočtu projektu 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(způsobilé výdaje)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Kč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791175"/>
                  </a:ext>
                </a:extLst>
              </a:tr>
              <a:tr h="530646">
                <a:tc rowSpan="5">
                  <a:txBody>
                    <a:bodyPr/>
                    <a:lstStyle/>
                    <a:p>
                      <a:pPr marL="71755" marR="717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Zdroje financování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Požadovaná výše grantu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Kč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477785"/>
                  </a:ext>
                </a:extLst>
              </a:tr>
              <a:tr h="50551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Příspěvek žadatele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Kč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384824"/>
                  </a:ext>
                </a:extLst>
              </a:tr>
              <a:tr h="49971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Příspěvky partnerů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Kč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949085"/>
                  </a:ext>
                </a:extLst>
              </a:tr>
              <a:tr h="5799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Výdaje švýcarských partnerů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(je-li relevantní)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Kč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963615"/>
                  </a:ext>
                </a:extLst>
              </a:tr>
              <a:tr h="46975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Kč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994367"/>
                  </a:ext>
                </a:extLst>
              </a:tr>
            </a:tbl>
          </a:graphicData>
        </a:graphic>
      </p:graphicFrame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86919BD5-796B-F7EF-6A02-52EB68CEE53D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8B57571D-534F-E2DA-71D9-31C0D79547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E7CFD0E-A6B3-12B8-B008-7039B0184D17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8F0071-1054-4D78-48BE-8A2AF8305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713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6AA22A-A103-2319-22A0-8213F11C7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C8349ED1-91B8-C103-4D9A-0BD6BB58A5B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7AC47258-D951-C7E7-881C-67DF0EE8B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6E115261-7F11-7C4E-9431-14DFF2AF6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2EE71E8-40EE-B8A1-09A7-0518742C9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RÁMCOVÝ ROZPOČET PROJEKTU</a:t>
            </a:r>
            <a:b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- příloha č. 1 Konceptu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AD668E-9404-57C6-7B62-F550FACF3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80" y="2095954"/>
            <a:ext cx="8464893" cy="3990502"/>
          </a:xfrm>
        </p:spPr>
        <p:txBody>
          <a:bodyPr>
            <a:normAutofit lnSpcReduction="10000"/>
          </a:bodyPr>
          <a:lstStyle/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bg1"/>
                </a:solidFill>
              </a:rPr>
              <a:t>Využijte sloupec „Komentář / poznámky k uvedeným výdajům“.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bg1"/>
                </a:solidFill>
              </a:rPr>
              <a:t>Propojte výdaje s aktivitami a výstupy (očíslování atd.).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bg1"/>
                </a:solidFill>
              </a:rPr>
              <a:t>Uveďte dostatek informací pro posouzení přiměřenosti a způsobilosti výdaje.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bg1"/>
                </a:solidFill>
              </a:rPr>
              <a:t>Pozor na min. výši způsobilého rozpočtu!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Ø"/>
            </a:pPr>
            <a:endParaRPr lang="cs-CZ" sz="1800" dirty="0">
              <a:solidFill>
                <a:schemeClr val="bg1"/>
              </a:solidFill>
            </a:endParaRP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bg1"/>
                </a:solidFill>
              </a:rPr>
              <a:t>Výdaje uvádějte v Kč.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bg1"/>
                </a:solidFill>
              </a:rPr>
              <a:t>Pro přepočet výdajů za švýcarského partnera použijte směnný kurz EK platný pro listopad 2024: </a:t>
            </a:r>
            <a:r>
              <a:rPr lang="cs-CZ" sz="1800" b="1" dirty="0">
                <a:solidFill>
                  <a:schemeClr val="bg1"/>
                </a:solidFill>
              </a:rPr>
              <a:t>27, 016 CZ/ 1CHF.</a:t>
            </a:r>
          </a:p>
          <a:p>
            <a:pPr marL="358775" indent="0">
              <a:buClr>
                <a:srgbClr val="337B86"/>
              </a:buClr>
              <a:buSzPct val="100000"/>
              <a:buNone/>
              <a:tabLst>
                <a:tab pos="358775" algn="l"/>
              </a:tabLst>
            </a:pPr>
            <a:r>
              <a:rPr lang="cs-CZ" sz="1800" b="1" dirty="0">
                <a:solidFill>
                  <a:schemeClr val="bg1"/>
                </a:solidFill>
              </a:rPr>
              <a:t>Švýcarský partner nepodléhá žádné povinnosti spolufinancování a nenese kurzová rizika!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Ø"/>
            </a:pP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061192B2-BCE3-93D6-1E31-EE9866604F1B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DDBA898E-FDE0-C54D-46E7-2495A6354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B3F28CD-5E98-1292-1389-53E7F30FFBB3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DD4A862-963B-817D-F185-7004AACAA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17</a:t>
            </a:fld>
            <a:endParaRPr lang="cs-CZ"/>
          </a:p>
        </p:txBody>
      </p:sp>
      <p:pic>
        <p:nvPicPr>
          <p:cNvPr id="6" name="Grafický objekt 5" descr="Vykřičník se souvislou výplní">
            <a:extLst>
              <a:ext uri="{FF2B5EF4-FFF2-40B4-BE49-F238E27FC236}">
                <a16:creationId xmlns:a16="http://schemas.microsoft.com/office/drawing/2014/main" id="{C2526339-4C40-254B-6346-A22621B2E2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957" y="5160779"/>
            <a:ext cx="630278" cy="63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36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B25C0C-C345-EE18-DAF3-A069842ED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B570619F-837C-36E9-8B9A-DB93A431DBB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B3E7CB12-9F69-927C-1075-39C307A86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47D6CEEC-E5FE-35E3-764C-F936328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6A2E360-8273-EBE9-999F-AF86D23C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RÁMCOVÝ ROZPOČET PROJEKTU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2C42CC-04BC-0B3E-E9B3-AB6F97E33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715681"/>
            <a:ext cx="8464893" cy="3990502"/>
          </a:xfrm>
        </p:spPr>
        <p:txBody>
          <a:bodyPr>
            <a:normAutofit lnSpcReduction="10000"/>
          </a:bodyPr>
          <a:lstStyle/>
          <a:p>
            <a:pPr marL="457200" indent="-457200" algn="just">
              <a:buClr>
                <a:srgbClr val="337B86"/>
              </a:buClr>
              <a:buSzPct val="100000"/>
              <a:buFont typeface="+mj-lt"/>
              <a:buAutoNum type="arabicPeriod"/>
            </a:pPr>
            <a:r>
              <a:rPr lang="cs-CZ" sz="1800" b="1" dirty="0">
                <a:solidFill>
                  <a:schemeClr val="bg1"/>
                </a:solidFill>
              </a:rPr>
              <a:t>Osobní výdaje </a:t>
            </a:r>
            <a:r>
              <a:rPr lang="cs-CZ" sz="1800" dirty="0">
                <a:solidFill>
                  <a:schemeClr val="bg1"/>
                </a:solidFill>
              </a:rPr>
              <a:t>– výdaje na zaměstnance (HPP, DPČ, DPP) na řízení projektu, na realizaci aktivit - možnost dalšího dělení. Osobní výdaje jsou způsobilé v poměru, v jakém se zaměstnanec podílí na realizaci projektu.</a:t>
            </a:r>
          </a:p>
          <a:p>
            <a:pPr marL="457200" indent="-457200" algn="just">
              <a:buClr>
                <a:srgbClr val="337B86"/>
              </a:buClr>
              <a:buSzPct val="100000"/>
              <a:buFont typeface="+mj-lt"/>
              <a:buAutoNum type="arabicPeriod"/>
            </a:pPr>
            <a:endParaRPr lang="cs-CZ" sz="1800" dirty="0">
              <a:solidFill>
                <a:schemeClr val="bg1"/>
              </a:solidFill>
            </a:endParaRPr>
          </a:p>
          <a:p>
            <a:pPr marL="457200" indent="-457200" algn="just">
              <a:buClr>
                <a:srgbClr val="337B86"/>
              </a:buClr>
              <a:buSzPct val="100000"/>
              <a:buFont typeface="+mj-lt"/>
              <a:buAutoNum type="arabicPeriod"/>
            </a:pPr>
            <a:r>
              <a:rPr lang="cs-CZ" sz="1800" b="1" dirty="0">
                <a:solidFill>
                  <a:schemeClr val="bg1"/>
                </a:solidFill>
              </a:rPr>
              <a:t>Výdaje na externí dodávky a služby</a:t>
            </a:r>
          </a:p>
          <a:p>
            <a:pPr marL="785813" algn="just"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1"/>
                </a:solidFill>
              </a:rPr>
              <a:t>rozdělit na menší celky, není nutné na konkrétní výdaje;</a:t>
            </a:r>
          </a:p>
          <a:p>
            <a:pPr marL="785813" algn="just"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1"/>
                </a:solidFill>
              </a:rPr>
              <a:t>seznam hlavních předpokládaných VZ nad 3 mil. Kč – stručný popis předmětu těchto zakázek;</a:t>
            </a:r>
          </a:p>
          <a:p>
            <a:pPr marL="785813" algn="just"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1"/>
                </a:solidFill>
              </a:rPr>
              <a:t>ostatní předpokládané externí výdaje (v položkové hodnotě nižší než 3 mil. Kč) uveďte souhrnně v rámci této položky, v komentáři uveďte, o jaké položky se jedná. 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26A4395A-521C-E618-F8AB-860868348E6C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090CDA88-AB95-F05E-FEF9-2A6747BCD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982F514-8C3B-AB5C-CF1D-758091255EFE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058BE1B-CBAA-078A-3CA6-B86BADE1E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458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FE5C48-5312-551D-2A0A-6FE31BD80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C3E65615-DD10-8AB3-2906-CC9E3BF3BB6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064E210E-1A5A-A0B2-92A1-A18EE7B37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823C8168-B794-EE68-5B61-B06A26828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0878BA9-6D80-6A74-5AA0-19B64CB7E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RÁMCOVÝ ROZPOČET PROJEKTU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AB4815-2D0E-6DC2-9612-9D640007B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719955"/>
            <a:ext cx="8450755" cy="4058032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Clr>
                <a:srgbClr val="337B86"/>
              </a:buClr>
              <a:buSzPct val="100000"/>
              <a:buFont typeface="+mj-lt"/>
              <a:buAutoNum type="arabicPeriod" startAt="3"/>
            </a:pPr>
            <a:r>
              <a:rPr lang="cs-CZ" sz="2300" b="1" dirty="0">
                <a:solidFill>
                  <a:schemeClr val="bg1"/>
                </a:solidFill>
              </a:rPr>
              <a:t>Ostatní přímé výdaje </a:t>
            </a:r>
            <a:r>
              <a:rPr lang="cs-CZ" sz="2300" dirty="0">
                <a:solidFill>
                  <a:schemeClr val="bg1"/>
                </a:solidFill>
              </a:rPr>
              <a:t>– stručný popis, o jaké přímé výdaje a v jakém rozsahu se jedná.</a:t>
            </a:r>
          </a:p>
          <a:p>
            <a:pPr marL="0" indent="0" algn="just">
              <a:buClr>
                <a:srgbClr val="337B86"/>
              </a:buClr>
              <a:buSzPct val="100000"/>
              <a:buNone/>
            </a:pPr>
            <a:endParaRPr lang="cs-CZ" sz="2300" dirty="0">
              <a:solidFill>
                <a:schemeClr val="bg1"/>
              </a:solidFill>
            </a:endParaRPr>
          </a:p>
          <a:p>
            <a:pPr marL="514350" indent="-514350" algn="just">
              <a:buClr>
                <a:srgbClr val="337B86"/>
              </a:buClr>
              <a:buSzPct val="100000"/>
              <a:buFont typeface="+mj-lt"/>
              <a:buAutoNum type="arabicPeriod" startAt="4"/>
            </a:pPr>
            <a:r>
              <a:rPr lang="cs-CZ" sz="2300" b="1" dirty="0">
                <a:solidFill>
                  <a:schemeClr val="bg1"/>
                </a:solidFill>
              </a:rPr>
              <a:t>Paušální výdaje </a:t>
            </a:r>
            <a:r>
              <a:rPr lang="cs-CZ" sz="2300" dirty="0">
                <a:solidFill>
                  <a:schemeClr val="bg1"/>
                </a:solidFill>
              </a:rPr>
              <a:t>- režijní, provozní a jiné náklady, pojištění, doručovací a poštovní služby, organizační zajištění pracovních setkání, propagační předměty, školení a vzdělávání, výdaje na provoz vozidel, PHM, cestovné, cestovní náhrady (tuzemské a zahraniční cesty). </a:t>
            </a:r>
          </a:p>
          <a:p>
            <a:pPr marL="811213" indent="-274638" algn="just">
              <a:buClr>
                <a:srgbClr val="337B86"/>
              </a:buClr>
              <a:buSzPct val="100000"/>
              <a:buFont typeface="Century Gothic" panose="020B0502020202020204" pitchFamily="34" charset="0"/>
              <a:buChar char="–"/>
            </a:pPr>
            <a:r>
              <a:rPr lang="cs-CZ" sz="2300" dirty="0">
                <a:solidFill>
                  <a:schemeClr val="bg1"/>
                </a:solidFill>
              </a:rPr>
              <a:t>výdaje, na jejichž financování je použita paušální sazba, nelze zahrnout mezi přímé výdaje projektu. </a:t>
            </a:r>
          </a:p>
          <a:p>
            <a:pPr marL="811213" indent="-274638" algn="just">
              <a:buClr>
                <a:srgbClr val="337B86"/>
              </a:buClr>
              <a:buSzPct val="100000"/>
              <a:buFont typeface="Century Gothic" panose="020B0502020202020204" pitchFamily="34" charset="0"/>
              <a:buChar char="–"/>
            </a:pPr>
            <a:r>
              <a:rPr lang="cs-CZ" sz="2300" dirty="0">
                <a:solidFill>
                  <a:schemeClr val="bg1"/>
                </a:solidFill>
              </a:rPr>
              <a:t>paušální sazba  činí až 10 % z přímých výdajů projektu,</a:t>
            </a:r>
          </a:p>
          <a:p>
            <a:pPr marL="811213" indent="-274638" algn="just">
              <a:buClr>
                <a:srgbClr val="337B86"/>
              </a:buClr>
              <a:buSzPct val="100000"/>
              <a:buFont typeface="Century Gothic" panose="020B0502020202020204" pitchFamily="34" charset="0"/>
              <a:buChar char="–"/>
            </a:pPr>
            <a:r>
              <a:rPr lang="cs-CZ" sz="2300" dirty="0">
                <a:solidFill>
                  <a:schemeClr val="bg1"/>
                </a:solidFill>
              </a:rPr>
              <a:t>paušální výdaje, jejichž výše je stanovena za pomoci paušální sazby, není potřeba prokazovat daňovými, účetními či dalšími doklady. </a:t>
            </a:r>
          </a:p>
          <a:p>
            <a:pPr marL="0" indent="0" algn="just">
              <a:buClr>
                <a:srgbClr val="337B86"/>
              </a:buClr>
              <a:buSzPct val="100000"/>
              <a:buNone/>
            </a:pPr>
            <a:endParaRPr lang="cs-CZ" sz="2900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0B0CB6FA-6545-63D8-9EB4-6CAFEF3F5D9E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46265D80-7002-691D-F909-B800BE31D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EEBBFC2-2F0C-1116-6C51-F5D08B56D09C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0E79D5C-E738-A605-B3D8-00E97B61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51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FF4C6FDC-4F28-5F6D-B4FF-14F35E45AC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89371" y="229351"/>
            <a:ext cx="4702629" cy="5605265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FE066C41-CCD6-07CD-6C7C-473213D7D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921BF639-5A57-2825-6CB9-EF59C727E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5A8FA22-92AE-4221-AD7F-C3AC08B10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344" y="700076"/>
            <a:ext cx="7434775" cy="2634635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bg2"/>
                </a:solidFill>
                <a:ea typeface="+mn-ea"/>
                <a:cs typeface="+mn-cs"/>
              </a:rPr>
              <a:t>Příprava projektové žádosti – koncept - 3. část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589AAEA-2991-4D63-BCFA-E85EF298D4B5}"/>
              </a:ext>
            </a:extLst>
          </p:cNvPr>
          <p:cNvSpPr txBox="1"/>
          <p:nvPr/>
        </p:nvSpPr>
        <p:spPr>
          <a:xfrm>
            <a:off x="629880" y="3739054"/>
            <a:ext cx="105974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2"/>
                </a:solidFill>
                <a:latin typeface="+mj-lt"/>
              </a:rPr>
              <a:t>Monika Vaněčková</a:t>
            </a:r>
          </a:p>
          <a:p>
            <a:endParaRPr lang="cs-CZ" sz="2000" b="1" dirty="0">
              <a:solidFill>
                <a:schemeClr val="bg2"/>
              </a:solidFill>
              <a:latin typeface="+mj-lt"/>
            </a:endParaRPr>
          </a:p>
          <a:p>
            <a:r>
              <a:rPr lang="cs-CZ" sz="2000" b="1" dirty="0">
                <a:solidFill>
                  <a:schemeClr val="bg2"/>
                </a:solidFill>
                <a:latin typeface="+mj-lt"/>
              </a:rPr>
              <a:t>Ministerstvo životního prostředí</a:t>
            </a:r>
          </a:p>
          <a:p>
            <a:r>
              <a:rPr lang="cs-CZ" sz="2000" b="1" dirty="0">
                <a:solidFill>
                  <a:schemeClr val="bg2"/>
                </a:solidFill>
                <a:latin typeface="+mj-lt"/>
              </a:rPr>
              <a:t>Odbor finančních a dobrovolných nástrojů</a:t>
            </a:r>
          </a:p>
          <a:p>
            <a:r>
              <a:rPr lang="cs-CZ" sz="2000" b="1" dirty="0">
                <a:solidFill>
                  <a:schemeClr val="bg2"/>
                </a:solidFill>
                <a:latin typeface="+mj-lt"/>
              </a:rPr>
              <a:t>Oddělení mezinárodních programů a projektů</a:t>
            </a:r>
          </a:p>
          <a:p>
            <a:endParaRPr lang="cs-CZ" sz="2000" b="1" dirty="0">
              <a:solidFill>
                <a:schemeClr val="bg2"/>
              </a:solidFill>
              <a:latin typeface="+mj-lt"/>
            </a:endParaRPr>
          </a:p>
          <a:p>
            <a:endParaRPr lang="cs-CZ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C7B75C9A-4D87-F926-5695-10A0E2D04AA7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B01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5E64717D-A6FB-DD87-9E93-451968F3733B}"/>
              </a:ext>
            </a:extLst>
          </p:cNvPr>
          <p:cNvSpPr txBox="1"/>
          <p:nvPr/>
        </p:nvSpPr>
        <p:spPr>
          <a:xfrm>
            <a:off x="629880" y="6162367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Informační seminář k výzvě k Programu udržitelný turismus a posílení biodiverzity </a:t>
            </a:r>
          </a:p>
        </p:txBody>
      </p:sp>
      <p:pic>
        <p:nvPicPr>
          <p:cNvPr id="49" name="Obrázek 48">
            <a:extLst>
              <a:ext uri="{FF2B5EF4-FFF2-40B4-BE49-F238E27FC236}">
                <a16:creationId xmlns:a16="http://schemas.microsoft.com/office/drawing/2014/main" id="{FE3AB32A-2327-1B83-7791-55B7A4ECC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56254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48B422-4028-B714-A506-1F9328716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00BC9D-A214-98AA-7976-D78CCD9E9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RÁMCOVÝ ROZPOČET PROJEKTU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3F5A4E-E856-A0AC-B171-2E29B5975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853248"/>
            <a:ext cx="8464893" cy="3852935"/>
          </a:xfrm>
        </p:spPr>
        <p:txBody>
          <a:bodyPr>
            <a:normAutofit/>
          </a:bodyPr>
          <a:lstStyle/>
          <a:p>
            <a:pPr marL="0" indent="0">
              <a:buClr>
                <a:srgbClr val="337B86"/>
              </a:buClr>
              <a:buSzPct val="100000"/>
              <a:buNone/>
            </a:pPr>
            <a:endParaRPr lang="cs-CZ" dirty="0">
              <a:solidFill>
                <a:schemeClr val="bg1"/>
              </a:solidFill>
            </a:endParaRPr>
          </a:p>
          <a:p>
            <a:pPr>
              <a:buClr>
                <a:srgbClr val="337B86"/>
              </a:buClr>
              <a:buSzPct val="100000"/>
              <a:buFontTx/>
              <a:buChar char="-"/>
            </a:pPr>
            <a:endParaRPr lang="cs-CZ" dirty="0">
              <a:solidFill>
                <a:schemeClr val="bg1"/>
              </a:solidFill>
            </a:endParaRPr>
          </a:p>
          <a:p>
            <a:pPr marL="457200" indent="-457200">
              <a:buClr>
                <a:srgbClr val="337B86"/>
              </a:buClr>
              <a:buSzPct val="100000"/>
              <a:buFont typeface="+mj-lt"/>
              <a:buAutoNum type="arabicPeriod"/>
            </a:pP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162925E-45D0-7523-393F-F232FC7ED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11" y="452718"/>
            <a:ext cx="1075372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70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C541B3-BAE1-A52C-3594-BC84FB396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32BAE869-848D-5101-BDDE-A8EC5B935EB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514CB630-2037-173B-D372-48350F2C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069943E1-2DF8-D497-43E8-FE59E3DC3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B7A026B1-34CE-AC91-5D50-4B9B6907F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5167"/>
          </a:xfrm>
        </p:spPr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ZPŮSOBILÉ VÝDAJE</a:t>
            </a: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5B8788-A477-F118-E12D-A95E549DF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518688"/>
            <a:ext cx="8450755" cy="4366323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Clr>
                <a:srgbClr val="337B86"/>
              </a:buClr>
              <a:buSzPct val="100000"/>
              <a:buNone/>
            </a:pPr>
            <a:r>
              <a:rPr lang="cs-CZ" sz="2900" b="1" dirty="0">
                <a:solidFill>
                  <a:schemeClr val="bg1"/>
                </a:solidFill>
              </a:rPr>
              <a:t>Pořízení majetku: </a:t>
            </a:r>
          </a:p>
          <a:p>
            <a:pPr algn="just">
              <a:buClr>
                <a:srgbClr val="337B86"/>
              </a:buClr>
              <a:buSzPct val="100000"/>
              <a:buFontTx/>
              <a:buChar char="-"/>
            </a:pPr>
            <a:r>
              <a:rPr lang="cs-CZ" sz="2900" dirty="0">
                <a:solidFill>
                  <a:schemeClr val="bg1"/>
                </a:solidFill>
              </a:rPr>
              <a:t>nezbytný pro realizaci projektu, je využíván primárně v přímé souvislosti s realizací projektu,</a:t>
            </a:r>
          </a:p>
          <a:p>
            <a:pPr algn="just">
              <a:buClr>
                <a:srgbClr val="337B86"/>
              </a:buClr>
              <a:buSzPct val="100000"/>
              <a:buFontTx/>
              <a:buChar char="-"/>
            </a:pPr>
            <a:r>
              <a:rPr lang="cs-CZ" sz="2900" dirty="0">
                <a:solidFill>
                  <a:schemeClr val="bg1"/>
                </a:solidFill>
              </a:rPr>
              <a:t>způsobilá je celá pořizovací cena (vč. nákladů souvisejících s jeho pořízením),</a:t>
            </a:r>
          </a:p>
          <a:p>
            <a:pPr algn="just">
              <a:buClr>
                <a:srgbClr val="337B86"/>
              </a:buClr>
              <a:buSzPct val="100000"/>
              <a:buFontTx/>
              <a:buChar char="-"/>
            </a:pPr>
            <a:r>
              <a:rPr lang="cs-CZ" sz="2900" dirty="0">
                <a:solidFill>
                  <a:schemeClr val="bg1"/>
                </a:solidFill>
              </a:rPr>
              <a:t>pokud je používán i k jiným účelům, které přímo nesouvisí s projektem, způsobilá je pouze jeho poměrná část.</a:t>
            </a:r>
          </a:p>
          <a:p>
            <a:pPr algn="just">
              <a:buClr>
                <a:srgbClr val="337B86"/>
              </a:buClr>
              <a:buSzPct val="100000"/>
              <a:buFontTx/>
              <a:buChar char="-"/>
            </a:pPr>
            <a:endParaRPr lang="cs-CZ" sz="2900" dirty="0">
              <a:solidFill>
                <a:schemeClr val="bg1"/>
              </a:solidFill>
            </a:endParaRPr>
          </a:p>
          <a:p>
            <a:pPr marL="0" indent="0" algn="just">
              <a:buClr>
                <a:srgbClr val="337B86"/>
              </a:buClr>
              <a:buSzPct val="100000"/>
              <a:buNone/>
            </a:pPr>
            <a:r>
              <a:rPr lang="cs-CZ" sz="2900" b="1" dirty="0">
                <a:solidFill>
                  <a:schemeClr val="bg1"/>
                </a:solidFill>
              </a:rPr>
              <a:t>Dodržení pravidel udržitelnosti a zákazu převodu DHM a DNM na jiný subjekt.</a:t>
            </a:r>
          </a:p>
          <a:p>
            <a:pPr algn="just">
              <a:buClr>
                <a:srgbClr val="337B86"/>
              </a:buClr>
              <a:buSzPct val="100000"/>
              <a:buFontTx/>
              <a:buChar char="-"/>
            </a:pPr>
            <a:endParaRPr lang="cs-CZ" sz="2900" dirty="0">
              <a:solidFill>
                <a:schemeClr val="bg1"/>
              </a:solidFill>
            </a:endParaRPr>
          </a:p>
          <a:p>
            <a:pPr marL="0" indent="0" algn="just">
              <a:buClr>
                <a:srgbClr val="337B86"/>
              </a:buClr>
              <a:buSzPct val="100000"/>
              <a:buNone/>
            </a:pPr>
            <a:r>
              <a:rPr lang="cs-CZ" sz="2900" b="1" dirty="0">
                <a:solidFill>
                  <a:schemeClr val="bg1"/>
                </a:solidFill>
              </a:rPr>
              <a:t>Daň z přidané hodnoty:</a:t>
            </a:r>
          </a:p>
          <a:p>
            <a:pPr algn="just">
              <a:buClr>
                <a:srgbClr val="337B86"/>
              </a:buClr>
              <a:buSzPct val="100000"/>
              <a:buFontTx/>
              <a:buChar char="-"/>
            </a:pPr>
            <a:r>
              <a:rPr lang="cs-CZ" sz="2900" dirty="0">
                <a:solidFill>
                  <a:schemeClr val="bg1"/>
                </a:solidFill>
              </a:rPr>
              <a:t>musí se vztahovat ke způsobilým výdajům;</a:t>
            </a:r>
          </a:p>
          <a:p>
            <a:pPr algn="just">
              <a:buClr>
                <a:srgbClr val="337B86"/>
              </a:buClr>
              <a:buSzPct val="100000"/>
              <a:buFontTx/>
              <a:buChar char="-"/>
            </a:pPr>
            <a:r>
              <a:rPr lang="cs-CZ" sz="2900" dirty="0">
                <a:solidFill>
                  <a:schemeClr val="bg1"/>
                </a:solidFill>
              </a:rPr>
              <a:t>to, že je subjekt plátce DPH neznamená automaticky, že se jedná o nezpůsobilý výdaj;</a:t>
            </a:r>
          </a:p>
          <a:p>
            <a:pPr algn="just">
              <a:buClr>
                <a:srgbClr val="337B86"/>
              </a:buClr>
              <a:buSzPct val="100000"/>
              <a:buFontTx/>
              <a:buChar char="-"/>
            </a:pPr>
            <a:r>
              <a:rPr lang="cs-CZ" sz="2900" dirty="0">
                <a:solidFill>
                  <a:schemeClr val="bg1"/>
                </a:solidFill>
              </a:rPr>
              <a:t>žadatel nemůže uplatnit nárok na odpočet DPH na vstupu a nese náklady na DPH výlučně a konečně.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1DA30861-C5E7-1E69-6C59-CC2C8FA1AB62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370EE874-789D-3DFB-B2BD-2A3AC18AD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2F73341-0333-E794-0F4B-61D194A12759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2D8B18-80CC-AA86-561A-05C24BD21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742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106EDD-A522-CEA0-6A6E-E9797452D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40334FA2-2E18-2B5E-BD2A-B8E70F58B7A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136C2F9F-7877-143F-D3AB-21EF37764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48D1F4EF-338A-9367-B5D3-FD4B006B6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E2A9638-D7AB-C38D-F2C4-D43436C79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ZPŮSOBILÉ VÝDAJE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715D7F-21CA-6C49-65B8-83FB39994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24249"/>
            <a:ext cx="8464893" cy="3852935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337B86"/>
              </a:buClr>
              <a:buSzPct val="100000"/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  <a:latin typeface="+mn-lt"/>
              </a:rPr>
              <a:t>Skutečně vynaložené během doby realizace projektu.</a:t>
            </a:r>
          </a:p>
          <a:p>
            <a:pPr marL="457200" indent="-457200">
              <a:buClr>
                <a:srgbClr val="337B86"/>
              </a:buClr>
              <a:buSzPct val="100000"/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  <a:latin typeface="+mn-lt"/>
              </a:rPr>
              <a:t>Spadají do jedné z rozpočtových kategorií projektu.</a:t>
            </a:r>
          </a:p>
          <a:p>
            <a:pPr marL="457200" indent="-457200">
              <a:buClr>
                <a:srgbClr val="337B86"/>
              </a:buClr>
              <a:buSzPct val="100000"/>
              <a:buFont typeface="+mj-lt"/>
              <a:buAutoNum type="arabicPeriod"/>
            </a:pPr>
            <a:r>
              <a:rPr lang="cs-CZ" b="1" dirty="0">
                <a:solidFill>
                  <a:schemeClr val="bg1"/>
                </a:solidFill>
                <a:latin typeface="+mn-lt"/>
              </a:rPr>
              <a:t>Přímo navázané a nezbytné pro realizaci projektových aktivit.</a:t>
            </a:r>
          </a:p>
          <a:p>
            <a:pPr marL="457200" indent="-457200">
              <a:buClr>
                <a:srgbClr val="337B86"/>
              </a:buClr>
              <a:buSzPct val="100000"/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  <a:latin typeface="+mn-lt"/>
              </a:rPr>
              <a:t>Prokazatelné a ověřitelné, vedené v účetnictví příjemce.</a:t>
            </a:r>
          </a:p>
          <a:p>
            <a:pPr marL="457200" indent="-457200">
              <a:buClr>
                <a:srgbClr val="337B86"/>
              </a:buClr>
              <a:buSzPct val="100000"/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  <a:latin typeface="+mn-lt"/>
              </a:rPr>
              <a:t>V souladu s národními daňovými předpisy, pracovním právem a sociálním zabezpečením.</a:t>
            </a:r>
          </a:p>
          <a:p>
            <a:pPr marL="457200" indent="-457200">
              <a:buClr>
                <a:srgbClr val="337B86"/>
              </a:buClr>
              <a:buSzPct val="100000"/>
              <a:buFont typeface="+mj-lt"/>
              <a:buAutoNum type="arabicPeriod"/>
            </a:pPr>
            <a:r>
              <a:rPr lang="cs-CZ" b="1" dirty="0">
                <a:solidFill>
                  <a:schemeClr val="bg1"/>
                </a:solidFill>
                <a:latin typeface="+mn-lt"/>
              </a:rPr>
              <a:t>Přiměřené, odůvodněné </a:t>
            </a:r>
            <a:r>
              <a:rPr lang="cs-CZ" dirty="0">
                <a:solidFill>
                  <a:schemeClr val="bg1"/>
                </a:solidFill>
                <a:latin typeface="+mn-lt"/>
              </a:rPr>
              <a:t>a musí být vynaloženy v souladu s principem řádného finančního hospodaření.</a:t>
            </a:r>
          </a:p>
          <a:p>
            <a:pPr marL="457200" indent="-457200">
              <a:buClr>
                <a:srgbClr val="337B86"/>
              </a:buClr>
              <a:buSzPct val="100000"/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  <a:latin typeface="+mn-lt"/>
              </a:rPr>
              <a:t>V souladu s pravidly pro zadávání veřejných zakázek.</a:t>
            </a:r>
          </a:p>
          <a:p>
            <a:pPr marL="457200" indent="-457200">
              <a:buClr>
                <a:srgbClr val="337B86"/>
              </a:buClr>
              <a:buSzPct val="100000"/>
              <a:buFont typeface="+mj-lt"/>
              <a:buAutoNum type="arabicPeriod"/>
            </a:pP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D3963A98-A5FE-28E8-8C48-051230611006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5DE3EA63-9F5A-5977-E325-E366CD154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7C5BE6C-A8D2-73FD-23B9-F60929DFA7B8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968581D-0614-32E3-F89C-241FC2160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650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EC23D4-FEBE-4053-03B8-44C48B479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2E0BDC35-A06B-B423-5526-1107DABAC6F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8CA5D555-BE49-A1B8-203B-DF3A858E2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DD517FA3-A565-108A-E2D5-5D7D10B64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FE0D898-3136-CFE7-A7CA-1AB64DA96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rgbClr val="B01513"/>
                </a:solidFill>
                <a:ea typeface="+mn-ea"/>
                <a:cs typeface="+mn-cs"/>
              </a:rPr>
              <a:t>NEZPŮSOBILÉ VÝDAJE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6BA419-D2C3-E05C-E54D-86ADF239DA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1" y="1600071"/>
            <a:ext cx="4396339" cy="4195763"/>
          </a:xfrm>
          <a:ln>
            <a:solidFill>
              <a:srgbClr val="337B86"/>
            </a:solidFill>
          </a:ln>
        </p:spPr>
        <p:txBody>
          <a:bodyPr>
            <a:normAutofit/>
          </a:bodyPr>
          <a:lstStyle/>
          <a:p>
            <a:pPr marL="457200" indent="-457200">
              <a:buClr>
                <a:srgbClr val="337B86"/>
              </a:buClr>
              <a:buSzPct val="100000"/>
              <a:buFont typeface="+mj-lt"/>
              <a:buAutoNum type="arabicPeriod"/>
            </a:pPr>
            <a:endParaRPr lang="cs-CZ" dirty="0">
              <a:solidFill>
                <a:schemeClr val="bg1"/>
              </a:solidFill>
            </a:endParaRP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</a:rPr>
              <a:t>Pokuty, finanční tresty a právní výlohy související s právním sporem,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</a:rPr>
              <a:t>DPH s nárokem na odpočet daně,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</a:rPr>
              <a:t>ostatní výdaje na daně a správní poplatky,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</a:rPr>
              <a:t>úroky z úvěrů,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</a:rPr>
              <a:t>kurzové ztráty,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</a:rPr>
              <a:t>nákup pozemků.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17343A3-1A7B-7B0B-16FD-E54289A9C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2450" y="1600071"/>
            <a:ext cx="4396341" cy="4200245"/>
          </a:xfrm>
          <a:ln>
            <a:solidFill>
              <a:srgbClr val="337B86"/>
            </a:solidFill>
          </a:ln>
        </p:spPr>
        <p:txBody>
          <a:bodyPr>
            <a:normAutofit/>
          </a:bodyPr>
          <a:lstStyle/>
          <a:p>
            <a:pPr marL="0" indent="0">
              <a:buClr>
                <a:srgbClr val="337B86"/>
              </a:buClr>
              <a:buSzPct val="100000"/>
              <a:buNone/>
            </a:pPr>
            <a:r>
              <a:rPr lang="cs-CZ" dirty="0">
                <a:solidFill>
                  <a:schemeClr val="bg1"/>
                </a:solidFill>
              </a:rPr>
              <a:t>Výdaje, které: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</a:rPr>
              <a:t>nebyly uvedeny a schváleny v konečném návrhu projektu,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</a:rPr>
              <a:t>nebyly vynaloženy v souladu s cíli a aktivitami projektu,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</a:rPr>
              <a:t>nevznikly v časovém rozmezí pro realizaci projektu, 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</a:rPr>
              <a:t>vznikly mimo území ČR a Švýcarské konfederace,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</a:rPr>
              <a:t>nejsou dokladovány příslušnými účetními doklady.</a:t>
            </a:r>
          </a:p>
          <a:p>
            <a:endParaRPr lang="cs-CZ" dirty="0"/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8C318727-5774-FE36-2CAA-5A1666A3A023}"/>
              </a:ext>
            </a:extLst>
          </p:cNvPr>
          <p:cNvCxnSpPr/>
          <p:nvPr/>
        </p:nvCxnSpPr>
        <p:spPr>
          <a:xfrm>
            <a:off x="629880" y="585673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A7C85A28-FE9F-6880-C377-201014540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4A49886-119F-4437-9A25-A701152D7BD4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A94293-F71F-B95E-6EE4-6855FA9B5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560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DBBC7F-DD5C-ACED-112E-1D6E1E99D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6123316A-F4C2-9A84-2DC0-333211B9BC1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5C9BB47B-C0F1-D660-D954-EB8B790A1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167CD0D7-9195-D57C-A3DC-9F3153D14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D639DAC-7143-62E9-6483-41871E3EE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VEŘEJNÁ PODPORA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1A7241-0D96-35E8-8662-2944A4D4E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853248"/>
            <a:ext cx="8464893" cy="3852935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rgbClr val="337B86"/>
              </a:buClr>
              <a:buSzPct val="100000"/>
              <a:buNone/>
            </a:pPr>
            <a:r>
              <a:rPr lang="cs-CZ" b="1" dirty="0">
                <a:solidFill>
                  <a:schemeClr val="bg1"/>
                </a:solidFill>
              </a:rPr>
              <a:t>Definiční znaky VP:</a:t>
            </a:r>
          </a:p>
          <a:p>
            <a:pPr marL="0" indent="0">
              <a:buClr>
                <a:srgbClr val="337B86"/>
              </a:buClr>
              <a:buSzPct val="100000"/>
              <a:buNone/>
            </a:pPr>
            <a:r>
              <a:rPr lang="cs-CZ" dirty="0">
                <a:solidFill>
                  <a:schemeClr val="bg1"/>
                </a:solidFill>
              </a:rPr>
              <a:t>1.	podpora je poskytnuta státem nebo z veřejných prostředků;</a:t>
            </a:r>
          </a:p>
          <a:p>
            <a:pPr marL="0" indent="0">
              <a:buClr>
                <a:srgbClr val="337B86"/>
              </a:buClr>
              <a:buSzPct val="100000"/>
              <a:buNone/>
            </a:pPr>
            <a:r>
              <a:rPr lang="cs-CZ" dirty="0">
                <a:solidFill>
                  <a:schemeClr val="bg1"/>
                </a:solidFill>
              </a:rPr>
              <a:t>2.	podpora je selektivní, tzn. zvýhodňuje určitý podnik či odvětví;</a:t>
            </a:r>
          </a:p>
          <a:p>
            <a:pPr marL="442913" indent="-442913">
              <a:buClr>
                <a:srgbClr val="337B86"/>
              </a:buClr>
              <a:buSzPct val="100000"/>
              <a:buNone/>
            </a:pPr>
            <a:r>
              <a:rPr lang="cs-CZ" dirty="0">
                <a:solidFill>
                  <a:schemeClr val="bg1"/>
                </a:solidFill>
              </a:rPr>
              <a:t>3.	je narušena nebo hrozí narušení (hospodářské) soutěže na vnitřním trhu EU;</a:t>
            </a:r>
          </a:p>
          <a:p>
            <a:pPr marL="0" indent="0">
              <a:buClr>
                <a:srgbClr val="337B86"/>
              </a:buClr>
              <a:buSzPct val="100000"/>
              <a:buNone/>
            </a:pPr>
            <a:r>
              <a:rPr lang="cs-CZ" dirty="0">
                <a:solidFill>
                  <a:schemeClr val="bg1"/>
                </a:solidFill>
              </a:rPr>
              <a:t>4.   podpora ovlivní obchod mezi státy EU.</a:t>
            </a:r>
          </a:p>
          <a:p>
            <a:pPr marL="457200" indent="-457200">
              <a:buClr>
                <a:srgbClr val="337B86"/>
              </a:buClr>
              <a:buSzPct val="100000"/>
              <a:buAutoNum type="arabicPeriod" startAt="4"/>
            </a:pPr>
            <a:endParaRPr lang="cs-CZ" dirty="0">
              <a:solidFill>
                <a:schemeClr val="bg1"/>
              </a:solidFill>
            </a:endParaRPr>
          </a:p>
          <a:p>
            <a:pPr marL="0" indent="0">
              <a:buClr>
                <a:srgbClr val="337B86"/>
              </a:buClr>
              <a:buSzPct val="100000"/>
              <a:buNone/>
            </a:pPr>
            <a:r>
              <a:rPr lang="cs-CZ" b="1" dirty="0">
                <a:solidFill>
                  <a:schemeClr val="bg1"/>
                </a:solidFill>
              </a:rPr>
              <a:t>Projekt nezakládá veřejnou podporu, pokud lze vyloučit alespoň jeden z výše uvedených znaků veřejné podpory.</a:t>
            </a:r>
          </a:p>
          <a:p>
            <a:pPr marL="0" indent="0">
              <a:buClr>
                <a:srgbClr val="337B86"/>
              </a:buClr>
              <a:buSzPct val="100000"/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indent="0">
              <a:buClr>
                <a:srgbClr val="337B86"/>
              </a:buClr>
              <a:buSzPct val="100000"/>
              <a:buNone/>
            </a:pPr>
            <a:r>
              <a:rPr lang="cs-CZ" dirty="0">
                <a:solidFill>
                  <a:schemeClr val="bg1"/>
                </a:solidFill>
              </a:rPr>
              <a:t>- GBER (obecné nařízení o blokových výjimkách) / režim de minimis.</a:t>
            </a:r>
          </a:p>
          <a:p>
            <a:pPr marL="457200" indent="-457200">
              <a:buClr>
                <a:srgbClr val="337B86"/>
              </a:buClr>
              <a:buSzPct val="100000"/>
              <a:buFont typeface="+mj-lt"/>
              <a:buAutoNum type="arabicPeriod"/>
            </a:pP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98C7E0DE-2AC1-FA87-B7CE-7A3643A1D5AD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685AC562-8B60-2FDE-8D17-DF3FE8A6EB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11975A0-EEBC-8DBF-ED62-9FE55F4D35ED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98571FF-DCC4-968F-74AD-52F759B02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884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17A7DA-49ED-1DA3-0C82-C2A557645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B90CA4CA-FA3E-2E1A-DDA7-7B9AE03C66B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84D31768-C18E-6223-DDB0-9C36A974E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82EC6353-9EAE-9906-C12A-1A8CBDE34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CA0B594-168A-1D45-B3AD-BEA409CC7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VEŘEJNÁ PODPORA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1C26CB8-D9E8-E4E6-B7FF-473D2965C0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234" y="1609000"/>
            <a:ext cx="4395787" cy="38669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2C961F2-3B89-A214-0510-FDB329DD9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1898" y="1633754"/>
            <a:ext cx="3760995" cy="4200245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Projekty, které </a:t>
            </a:r>
            <a:r>
              <a:rPr lang="cs-CZ" b="1" dirty="0">
                <a:solidFill>
                  <a:schemeClr val="bg1"/>
                </a:solidFill>
              </a:rPr>
              <a:t>nezakládají </a:t>
            </a:r>
            <a:r>
              <a:rPr lang="cs-CZ" dirty="0">
                <a:solidFill>
                  <a:schemeClr val="bg1"/>
                </a:solidFill>
              </a:rPr>
              <a:t>veřejnou podporu, přinášejí veřejný prospěch celé společnosti, nejsou ziskové a neovlivňují konkurenci, mohou být podpořeny do maximální výše dotace. 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Projekty </a:t>
            </a:r>
            <a:r>
              <a:rPr lang="cs-CZ" b="1" dirty="0">
                <a:solidFill>
                  <a:schemeClr val="bg1"/>
                </a:solidFill>
              </a:rPr>
              <a:t>zakládající</a:t>
            </a:r>
            <a:r>
              <a:rPr lang="cs-CZ" dirty="0">
                <a:solidFill>
                  <a:schemeClr val="bg1"/>
                </a:solidFill>
              </a:rPr>
              <a:t> veřejnou podporu splnily všechny znaky veřejné podpory současně.</a:t>
            </a:r>
          </a:p>
          <a:p>
            <a:endParaRPr lang="cs-CZ" dirty="0"/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A9BCE263-8904-7AAC-2DCA-81A82AF78D59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97ABEB5B-97C3-F350-3E46-5AA5B399BE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8EBDC25-0878-5E97-F62B-69A235988C5D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B63DBC-5EED-63FA-40C5-9F7FFFD6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831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CEEE76-F03F-E3BD-5444-11B1DBD8E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7946DAC7-6617-FB7B-8F44-8BF140E971E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C55749B6-A207-08C4-D40D-961B2AFF2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0EF8CFF9-0390-F43A-7D82-C5E23FBAB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3E88F55-CDF2-C6B5-1E33-1CBAB26E0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PRAKTICKÉ RADY A TIPY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778356-CACA-CA32-987E-9494554D7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dobře připravená analýza problému, současného stavu a navrhovaného řešení (základní linie)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dobře vypracovaná logika projektové struktury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zapojení klíčových zúčastněných stran (včetně uživatelů)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realistické partnerská struktura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důkladné posouzení dopadů v průběhu životního cyklu navrhovaného řešení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jasná strategie, jak udržet dopady</a:t>
            </a:r>
          </a:p>
          <a:p>
            <a:pPr marL="0" indent="0">
              <a:buClr>
                <a:srgbClr val="337B86"/>
              </a:buClr>
              <a:buSzPct val="100000"/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49A24AB5-A42C-B175-C0EE-311AF05B55BD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BBEE16FF-F01D-AEBF-2945-0A562F3FB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03C39A6-88AC-5335-B2CD-5D4A5ED67434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</a:t>
            </a:r>
          </a:p>
        </p:txBody>
      </p:sp>
      <p:pic>
        <p:nvPicPr>
          <p:cNvPr id="8" name="Grafický objekt 7" descr="Symbol zvednutého palce se souvislou výplní">
            <a:extLst>
              <a:ext uri="{FF2B5EF4-FFF2-40B4-BE49-F238E27FC236}">
                <a16:creationId xmlns:a16="http://schemas.microsoft.com/office/drawing/2014/main" id="{92F718F9-4141-9552-5294-164A951FC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622595" y="1366625"/>
            <a:ext cx="594468" cy="594468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09EF1C-9BC0-5787-282E-BE725EE4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12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00A6A9-B1AA-CD92-601A-B336AC294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E44216E6-59BA-2641-7480-3E3B373FFB2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9D76450E-D6E5-300B-F5E3-FC880C4DD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05984196-0536-2AE8-1C08-31F13D18E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0A8F05F-AACA-B944-87D8-EBF13DDE8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PRAKTICKÉ RADY A TIPY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402BE7-3EE0-EB4A-CE2F-DEC85004C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nedostatečné základní informace (proč, kdo a jak)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odůvodnění projektů je definováno v průběhu projektu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příliš široké cíle, příliš mnoho cílů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špatné partnerství (partneři neodpovídají z hlediska know-how nebo nedostatečného rozpočtu)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příliš optimistické / nerealistické nebo nedostatečné vyčíslení dopadů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nejasné plány na udržení projektu/výsledků po skončení projektu</a:t>
            </a:r>
          </a:p>
          <a:p>
            <a:pPr marL="457200" indent="-457200">
              <a:buClr>
                <a:srgbClr val="337B86"/>
              </a:buClr>
              <a:buSzPct val="100000"/>
              <a:buFont typeface="+mj-lt"/>
              <a:buAutoNum type="arabicPeriod"/>
            </a:pP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2777014A-7841-A800-EA62-419147EBE6D2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997F65CE-B0AC-79EC-E3B1-78301CD5B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C732BC2-63D3-8EF8-6184-178D6D2A2E25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</a:t>
            </a:r>
          </a:p>
        </p:txBody>
      </p:sp>
      <p:pic>
        <p:nvPicPr>
          <p:cNvPr id="7" name="Grafický objekt 6" descr="Palec dolů se souvislou výplní">
            <a:extLst>
              <a:ext uri="{FF2B5EF4-FFF2-40B4-BE49-F238E27FC236}">
                <a16:creationId xmlns:a16="http://schemas.microsoft.com/office/drawing/2014/main" id="{A2E34146-7EA5-CCE6-E174-5BD643AEBD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663797" y="1458450"/>
            <a:ext cx="594468" cy="594468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964F88B-6073-6A24-9659-35163ED41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06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34F48C-36B7-1BDF-A91B-4F3245F80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F2C08D71-3A11-AAD7-2A9F-0DC9DC3724B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7B38711A-4260-2089-1439-97DF29B53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0FFC826B-12CE-CE24-35F6-A21705159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E310C3E-8EF9-0A1A-3E53-6667FA1CB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FAQ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EB0D47-A43E-B407-E22F-65B53A878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528420"/>
            <a:ext cx="8865723" cy="4177763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rgbClr val="337B86"/>
              </a:buClr>
            </a:pPr>
            <a:r>
              <a:rPr lang="cs-CZ" sz="1800" kern="100" dirty="0">
                <a:solidFill>
                  <a:srgbClr val="337B86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https://www.mzp.cz/C1257458002F0DC7/cz/program_svycarsko_ceske_spoluprace_ii/$FILE/OFDN-casto_kladene_dotazy-20241218.pdf</a:t>
            </a:r>
            <a:endParaRPr lang="cs-CZ" sz="1800" kern="100" dirty="0">
              <a:solidFill>
                <a:srgbClr val="337B86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rgbClr val="337B86"/>
              </a:buClr>
              <a:buNone/>
            </a:pPr>
            <a:endParaRPr lang="cs-CZ" sz="1800" kern="100" dirty="0">
              <a:solidFill>
                <a:srgbClr val="337B86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rgbClr val="337B86"/>
              </a:buClr>
              <a:buFont typeface="+mj-lt"/>
              <a:buAutoNum type="arabicPeriod"/>
            </a:pPr>
            <a:r>
              <a:rPr lang="cs-CZ" sz="1800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Je nutné, aby v případě projektů, jejichž součástí je stavební činnost, měl žadatel pro druhé kolo výzvy připraveno k předložení stavební povolení? </a:t>
            </a:r>
          </a:p>
          <a:p>
            <a:pPr algn="just">
              <a:buClr>
                <a:srgbClr val="337B86"/>
              </a:buClr>
              <a:buFont typeface="+mj-lt"/>
              <a:buAutoNum type="arabicPeriod"/>
            </a:pPr>
            <a:r>
              <a:rPr lang="cs-CZ" sz="1800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Kam zařadit cestovní výdaje – do přímých nákladů projektu, nebo do paušálních výdajů?</a:t>
            </a:r>
          </a:p>
          <a:p>
            <a:pPr algn="just">
              <a:buClr>
                <a:srgbClr val="337B86"/>
              </a:buClr>
              <a:buFont typeface="+mj-lt"/>
              <a:buAutoNum type="arabicPeriod"/>
            </a:pPr>
            <a:r>
              <a:rPr lang="cs-CZ" sz="1800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Je nákup nemovitosti způsobilý výdaj?</a:t>
            </a:r>
          </a:p>
          <a:p>
            <a:pPr algn="just">
              <a:buClr>
                <a:srgbClr val="337B86"/>
              </a:buClr>
              <a:buFont typeface="+mj-lt"/>
              <a:buAutoNum type="arabicPeriod"/>
            </a:pPr>
            <a:r>
              <a:rPr lang="cs-CZ" sz="1800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Lze považovat mzdové a provozní náklady za způsobilé v době udržitelnosti?</a:t>
            </a:r>
          </a:p>
          <a:p>
            <a:pPr algn="just">
              <a:buClr>
                <a:srgbClr val="337B86"/>
              </a:buClr>
              <a:buFont typeface="+mj-lt"/>
              <a:buAutoNum type="arabicPeriod"/>
            </a:pPr>
            <a:r>
              <a:rPr lang="cs-CZ" sz="1800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Lze do projektu zařadit prostředky vynaložené na přípravu projektu, projektové dokumentace apod., které s projektem souvisejí, ale byly vynaloženy před vydáním Rozhodnutí o poskytnutí dotace? </a:t>
            </a:r>
          </a:p>
          <a:p>
            <a:pPr algn="just">
              <a:buClr>
                <a:srgbClr val="337B86"/>
              </a:buClr>
              <a:buFont typeface="+mj-lt"/>
              <a:buAutoNum type="arabicPeriod"/>
            </a:pPr>
            <a:r>
              <a:rPr lang="cs-CZ" sz="1800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Mají povinnosti kofinancovat všichni partneři v projektu?</a:t>
            </a:r>
          </a:p>
          <a:p>
            <a:pPr algn="just">
              <a:buClr>
                <a:srgbClr val="337B86"/>
              </a:buClr>
              <a:buFont typeface="+mj-lt"/>
              <a:buAutoNum type="arabicPeriod"/>
            </a:pPr>
            <a:endParaRPr lang="cs-CZ" sz="1800" kern="100" dirty="0">
              <a:solidFill>
                <a:schemeClr val="bg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rgbClr val="337B86"/>
              </a:buClr>
            </a:pP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rgbClr val="337B86"/>
              </a:buClr>
            </a:pPr>
            <a:endParaRPr lang="cs-CZ" b="1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4DD3672E-F4D6-D634-5EDE-4D65F953DA41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2DD82BCF-6389-448D-2319-DF16688814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924E263-AA59-BF9C-C503-55DB2C569481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B7D14A5-3091-4A32-9177-55B9971A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538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216474-DD52-A798-9C12-0FE4505DB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CC55C6BF-F49B-10DF-77D9-BC4EB658389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C998BEB7-04F9-3C38-0E93-9DA1507B2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C51B4E64-923F-C3BF-B29F-B18BD59AD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B2FE1408-B8D6-9B06-35F7-9DCF53792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DOKUMENTY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03745D-3CB4-C5D8-AC43-17E8B9770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790342"/>
            <a:ext cx="8946541" cy="4195481"/>
          </a:xfrm>
        </p:spPr>
        <p:txBody>
          <a:bodyPr>
            <a:normAutofit/>
          </a:bodyPr>
          <a:lstStyle/>
          <a:p>
            <a:pPr algn="just">
              <a:buClr>
                <a:srgbClr val="337B86"/>
              </a:buClr>
            </a:pPr>
            <a:r>
              <a:rPr lang="cs-CZ" b="1" dirty="0">
                <a:solidFill>
                  <a:schemeClr val="bg1"/>
                </a:solidFill>
              </a:rPr>
              <a:t>Nařízení </a:t>
            </a:r>
            <a:r>
              <a:rPr lang="cs-CZ" dirty="0">
                <a:solidFill>
                  <a:schemeClr val="bg1"/>
                </a:solidFill>
              </a:rPr>
              <a:t>o implementaci Druhého švýcarského příspěvku vybraným členským státům EU na snížení hospodářských a sociálních rozdílů v rámci EU,</a:t>
            </a:r>
          </a:p>
          <a:p>
            <a:pPr algn="just">
              <a:buClr>
                <a:srgbClr val="337B86"/>
              </a:buClr>
            </a:pPr>
            <a:r>
              <a:rPr lang="cs-CZ" b="1" dirty="0">
                <a:solidFill>
                  <a:schemeClr val="bg1"/>
                </a:solidFill>
              </a:rPr>
              <a:t>Specifický rámec </a:t>
            </a:r>
            <a:r>
              <a:rPr lang="cs-CZ" dirty="0">
                <a:solidFill>
                  <a:schemeClr val="bg1"/>
                </a:solidFill>
              </a:rPr>
              <a:t>pro implementaci Rámcové dohody mezi Švýcarskou federální radou a vládou České republiky ve věci implementace Druhého švýcarského příspěvku vybraným členským státům EU na snížení hospodářských a sociálních rozdílů v rámci EU,</a:t>
            </a:r>
          </a:p>
          <a:p>
            <a:pPr algn="just">
              <a:buClr>
                <a:srgbClr val="337B86"/>
              </a:buClr>
            </a:pPr>
            <a:r>
              <a:rPr lang="cs-CZ" b="1" dirty="0">
                <a:solidFill>
                  <a:schemeClr val="bg1"/>
                </a:solidFill>
              </a:rPr>
              <a:t>Rámec Opatření </a:t>
            </a:r>
            <a:r>
              <a:rPr lang="cs-CZ" dirty="0">
                <a:solidFill>
                  <a:schemeClr val="bg1"/>
                </a:solidFill>
              </a:rPr>
              <a:t>„Udržitelný turismus a posílení biodiverzity“,</a:t>
            </a:r>
          </a:p>
          <a:p>
            <a:pPr algn="just">
              <a:buClr>
                <a:srgbClr val="337B86"/>
              </a:buClr>
            </a:pPr>
            <a:r>
              <a:rPr lang="cs-CZ" b="1" dirty="0">
                <a:solidFill>
                  <a:schemeClr val="bg1"/>
                </a:solidFill>
              </a:rPr>
              <a:t>Výzva č. 1 </a:t>
            </a:r>
            <a:r>
              <a:rPr lang="cs-CZ" dirty="0">
                <a:solidFill>
                  <a:schemeClr val="bg1"/>
                </a:solidFill>
              </a:rPr>
              <a:t>k předkládání žádostí o podporu z Programu „Udržitelný turismus a posílení biodiverzity“ financovaného v rámci Druhého švýcarského příspěvku.</a:t>
            </a:r>
          </a:p>
          <a:p>
            <a:pPr algn="just">
              <a:buClr>
                <a:srgbClr val="337B86"/>
              </a:buClr>
            </a:pP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CC3337A0-55A0-AA4A-44CB-47612B4EE8A7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F89C68FC-E9E1-5BCB-1595-BF917A152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DEDA59-3FB4-265F-BE50-62CBF827B08D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046B5A-DA1D-E737-A430-A3278E499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66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5785AB-9CC4-3C07-9A2A-265D08AA2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895C17C9-3FA2-32A0-A433-0FB5A8C1C0C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335004A5-F36D-CB1D-50B4-E6D5415DC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9DB7C849-EA67-2309-A66B-5C640B592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E46452A-FF25-BB99-0A97-6810A03D9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O čem budu mluvit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1509BF-2BDD-C75F-3025-67A394B97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28325"/>
            <a:ext cx="9893694" cy="365326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Hodnoticí kritérium č. 4 Předpoklady - co a jak bude hodnotiteli posuzováno</a:t>
            </a:r>
          </a:p>
          <a:p>
            <a:r>
              <a:rPr lang="cs-CZ" dirty="0">
                <a:solidFill>
                  <a:schemeClr val="bg1"/>
                </a:solidFill>
              </a:rPr>
              <a:t>Přílohy konceptu projektové žádosti </a:t>
            </a:r>
          </a:p>
          <a:p>
            <a:r>
              <a:rPr lang="cs-CZ" dirty="0">
                <a:solidFill>
                  <a:schemeClr val="bg1"/>
                </a:solidFill>
              </a:rPr>
              <a:t>Rozpočet - způsobilé výdaje</a:t>
            </a:r>
          </a:p>
          <a:p>
            <a:r>
              <a:rPr lang="cs-CZ" dirty="0">
                <a:solidFill>
                  <a:schemeClr val="bg1"/>
                </a:solidFill>
              </a:rPr>
              <a:t>Praktické rady a tipy / na co si dát pozor</a:t>
            </a:r>
          </a:p>
          <a:p>
            <a:r>
              <a:rPr lang="cs-CZ" dirty="0">
                <a:solidFill>
                  <a:schemeClr val="bg1"/>
                </a:solidFill>
              </a:rPr>
              <a:t>Často kladené dotazy</a:t>
            </a:r>
          </a:p>
          <a:p>
            <a:r>
              <a:rPr lang="cs-CZ" dirty="0">
                <a:solidFill>
                  <a:schemeClr val="bg1"/>
                </a:solidFill>
              </a:rPr>
              <a:t>Dokumenty a kde je najít</a:t>
            </a:r>
          </a:p>
          <a:p>
            <a:r>
              <a:rPr lang="cs-CZ" dirty="0">
                <a:solidFill>
                  <a:schemeClr val="bg1"/>
                </a:solidFill>
              </a:rPr>
              <a:t>Termíny</a:t>
            </a:r>
          </a:p>
          <a:p>
            <a:r>
              <a:rPr lang="cs-CZ" dirty="0">
                <a:solidFill>
                  <a:schemeClr val="bg1"/>
                </a:solidFill>
              </a:rPr>
              <a:t>Dotazy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AB805AF7-EACA-2266-2205-D545F5CE0918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881ADCE8-1FDE-7914-8B9A-AFC586B7DC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E25CCA2-11FD-D56F-08B1-4A572338615B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 – 3. prosince 2024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3D04D92-0A16-5E88-6C8D-E6BE7224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579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8A5634-9B3D-0E1E-C166-72350FF75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7C3409D2-ED8F-9385-35F2-D8BBDC3DF51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C7D7EC58-EB8F-CA47-51D1-819D3EAAB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166D1554-A34A-2DE1-4734-3AE1574DA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6161533-9BC6-104E-3010-F14EF5DBC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TERMÍNY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68618E-9A41-587D-ABF1-7DA40FCE6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790342"/>
            <a:ext cx="8946541" cy="4195481"/>
          </a:xfrm>
        </p:spPr>
        <p:txBody>
          <a:bodyPr>
            <a:normAutofit/>
          </a:bodyPr>
          <a:lstStyle/>
          <a:p>
            <a:pPr algn="just"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</a:rPr>
              <a:t>Konec výzvy pro 1. kolo – </a:t>
            </a:r>
            <a:r>
              <a:rPr lang="cs-CZ" b="1" dirty="0">
                <a:solidFill>
                  <a:schemeClr val="bg1"/>
                </a:solidFill>
              </a:rPr>
              <a:t>17. února 2025</a:t>
            </a:r>
          </a:p>
          <a:p>
            <a:pPr algn="just"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</a:rPr>
              <a:t>Výsledky 1. kola výzvy – </a:t>
            </a:r>
            <a:r>
              <a:rPr lang="cs-CZ" b="1" dirty="0">
                <a:solidFill>
                  <a:schemeClr val="bg1"/>
                </a:solidFill>
              </a:rPr>
              <a:t>2. pol. dubna 2025</a:t>
            </a:r>
          </a:p>
          <a:p>
            <a:pPr algn="just">
              <a:buClr>
                <a:srgbClr val="337B86"/>
              </a:buClr>
            </a:pPr>
            <a:endParaRPr lang="cs-CZ" dirty="0">
              <a:solidFill>
                <a:schemeClr val="bg1"/>
              </a:solidFill>
            </a:endParaRPr>
          </a:p>
          <a:p>
            <a:pPr algn="just"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</a:rPr>
              <a:t>Předložení plných projektových žádostí – </a:t>
            </a:r>
            <a:r>
              <a:rPr lang="cs-CZ" b="1" dirty="0">
                <a:solidFill>
                  <a:schemeClr val="bg1"/>
                </a:solidFill>
              </a:rPr>
              <a:t>2. pol. června 2025</a:t>
            </a:r>
          </a:p>
          <a:p>
            <a:pPr algn="just"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</a:rPr>
              <a:t>Výsledky 2. kola výzvy – </a:t>
            </a:r>
            <a:r>
              <a:rPr lang="cs-CZ" b="1" dirty="0">
                <a:solidFill>
                  <a:schemeClr val="bg1"/>
                </a:solidFill>
              </a:rPr>
              <a:t>září 2025</a:t>
            </a:r>
          </a:p>
          <a:p>
            <a:pPr algn="just">
              <a:buClr>
                <a:srgbClr val="337B86"/>
              </a:buClr>
            </a:pPr>
            <a:endParaRPr lang="cs-CZ" dirty="0">
              <a:solidFill>
                <a:schemeClr val="bg1"/>
              </a:solidFill>
            </a:endParaRPr>
          </a:p>
          <a:p>
            <a:pPr algn="just"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</a:rPr>
              <a:t>Zahájení realizace projektů – </a:t>
            </a:r>
            <a:r>
              <a:rPr lang="cs-CZ" b="1" dirty="0">
                <a:solidFill>
                  <a:schemeClr val="bg1"/>
                </a:solidFill>
              </a:rPr>
              <a:t>říjen 2025</a:t>
            </a:r>
          </a:p>
          <a:p>
            <a:pPr algn="just"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</a:rPr>
              <a:t>Ukončení realizace projektů – </a:t>
            </a:r>
            <a:r>
              <a:rPr lang="cs-CZ" b="1" dirty="0">
                <a:solidFill>
                  <a:schemeClr val="bg1"/>
                </a:solidFill>
              </a:rPr>
              <a:t>31. 12. 2028!!!</a:t>
            </a:r>
          </a:p>
          <a:p>
            <a:pPr algn="just">
              <a:buClr>
                <a:srgbClr val="337B86"/>
              </a:buClr>
            </a:pP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2D914B2A-5BE3-7994-2772-F781480CEC5B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C609D01D-2296-498B-73DB-EE0A86161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85E61E3-6F6D-D3C1-D0A4-A9DA00230307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142B00F-41E4-11C3-400A-8D8F9DE60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111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348AD2-DA27-25A6-4B19-43E134559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F6447F07-BC08-DFCD-EA48-315B489669F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EF2D1E9C-8C67-7A7C-D0DB-21E842598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0F2FFA51-8AF9-6FAB-1C59-D6DA38D51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BE7E1BCF-B0AD-017D-2E9B-5BE43D8E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DOPORUČENÍ NA ZÁVĚR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680B53-DFD9-4C12-9F90-C854C1128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588904"/>
            <a:ext cx="8946541" cy="4195481"/>
          </a:xfrm>
        </p:spPr>
        <p:txBody>
          <a:bodyPr>
            <a:normAutofit/>
          </a:bodyPr>
          <a:lstStyle/>
          <a:p>
            <a:pPr algn="just">
              <a:buClr>
                <a:srgbClr val="337B86"/>
              </a:buClr>
            </a:pPr>
            <a:r>
              <a:rPr lang="cs-CZ" b="1" dirty="0">
                <a:solidFill>
                  <a:schemeClr val="bg1"/>
                </a:solidFill>
              </a:rPr>
              <a:t>Začněte včas... začněte hned!</a:t>
            </a:r>
          </a:p>
          <a:p>
            <a:pPr algn="just">
              <a:buClr>
                <a:srgbClr val="337B86"/>
              </a:buClr>
            </a:pPr>
            <a:r>
              <a:rPr lang="cs-CZ" b="1" dirty="0">
                <a:solidFill>
                  <a:schemeClr val="bg1"/>
                </a:solidFill>
              </a:rPr>
              <a:t>Přečtěte si příslušné informace a případně se na nás obraťte.</a:t>
            </a:r>
          </a:p>
          <a:p>
            <a:pPr algn="just">
              <a:buClr>
                <a:srgbClr val="337B86"/>
              </a:buClr>
            </a:pPr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OMEZENÝ POČET ZNAKŮ!  - pište stručně, velký pozor na logickou strukturu a provázanost jednotlivých komponentů projektu</a:t>
            </a:r>
            <a:endParaRPr lang="cs-CZ" b="1" dirty="0">
              <a:solidFill>
                <a:schemeClr val="bg1"/>
              </a:solidFill>
            </a:endParaRPr>
          </a:p>
          <a:p>
            <a:pPr algn="just">
              <a:buClr>
                <a:srgbClr val="337B86"/>
              </a:buClr>
            </a:pPr>
            <a:r>
              <a:rPr lang="cs-CZ" b="1" dirty="0">
                <a:solidFill>
                  <a:schemeClr val="bg1"/>
                </a:solidFill>
              </a:rPr>
              <a:t>Zaměřte své cíle a vytvořte důvěryhodnou intervenční logiku.</a:t>
            </a:r>
          </a:p>
          <a:p>
            <a:pPr algn="just">
              <a:buClr>
                <a:srgbClr val="337B86"/>
              </a:buClr>
            </a:pPr>
            <a:r>
              <a:rPr lang="cs-CZ" b="1" dirty="0">
                <a:solidFill>
                  <a:schemeClr val="bg1"/>
                </a:solidFill>
              </a:rPr>
              <a:t>Vytvořte příslušné konsorcium.</a:t>
            </a:r>
          </a:p>
          <a:p>
            <a:pPr algn="just">
              <a:buClr>
                <a:srgbClr val="337B86"/>
              </a:buClr>
            </a:pPr>
            <a:r>
              <a:rPr lang="cs-CZ" b="1" dirty="0">
                <a:solidFill>
                  <a:schemeClr val="bg1"/>
                </a:solidFill>
              </a:rPr>
              <a:t>Propojte rozpočet s činnostmi - zkontrolujte hodnotu za peníze.</a:t>
            </a:r>
          </a:p>
          <a:p>
            <a:pPr algn="just">
              <a:buClr>
                <a:srgbClr val="337B86"/>
              </a:buClr>
            </a:pPr>
            <a:r>
              <a:rPr lang="cs-CZ" b="1" dirty="0">
                <a:solidFill>
                  <a:schemeClr val="bg1"/>
                </a:solidFill>
              </a:rPr>
              <a:t>Při psaní návrhu postupujte podle šablony a pokynů.</a:t>
            </a:r>
          </a:p>
          <a:p>
            <a:pPr algn="just">
              <a:buClr>
                <a:srgbClr val="337B86"/>
              </a:buClr>
            </a:pPr>
            <a:r>
              <a:rPr lang="cs-CZ" b="1" dirty="0">
                <a:solidFill>
                  <a:schemeClr val="bg1"/>
                </a:solidFill>
              </a:rPr>
              <a:t>Myslete na časovou rezervu a očekávané inflační navýšení cen.</a:t>
            </a:r>
          </a:p>
          <a:p>
            <a:pPr algn="just">
              <a:buClr>
                <a:srgbClr val="337B86"/>
              </a:buClr>
            </a:pPr>
            <a:r>
              <a:rPr lang="cs-CZ" b="1" dirty="0">
                <a:solidFill>
                  <a:schemeClr val="bg1"/>
                </a:solidFill>
              </a:rPr>
              <a:t>Konečné vyladění a kontrola.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BF7FEF02-C0C2-B81C-256A-1DD723443ADA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E1AF02E0-94BE-91EA-B24A-972CF43D4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9993408-0584-CA53-AA35-F84D45AF7DB4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40CEB2C-753F-24BA-F03D-9F0398749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630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2B446D-9422-528F-6443-09868FD35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BBB72539-DEED-B4AF-F415-871557320BA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C1124416-F249-D052-FDAF-557FD3845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703CE856-8F59-FD89-55BF-B07566077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14D334D-4293-6EFE-78BD-AB52A6639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KONTAKTY A INFORMACE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7B413A-7EF8-55B5-BAD2-3948DF939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853248"/>
            <a:ext cx="9893694" cy="3852935"/>
          </a:xfrm>
        </p:spPr>
        <p:txBody>
          <a:bodyPr>
            <a:normAutofit fontScale="85000" lnSpcReduction="20000"/>
          </a:bodyPr>
          <a:lstStyle/>
          <a:p>
            <a:r>
              <a:rPr lang="cs-CZ" sz="2200" b="1" u="none" strike="noStrike" dirty="0">
                <a:solidFill>
                  <a:srgbClr val="337B8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www.mzp.</a:t>
            </a:r>
            <a:r>
              <a:rPr lang="cs-CZ" sz="2200" b="1" dirty="0">
                <a:solidFill>
                  <a:srgbClr val="337B8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gov.</a:t>
            </a:r>
            <a:r>
              <a:rPr lang="cs-CZ" sz="2200" b="1" u="none" strike="noStrike" dirty="0">
                <a:solidFill>
                  <a:srgbClr val="337B8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cz/cz/program_svycarsko_ceske_spoluprace_ii</a:t>
            </a:r>
            <a:endParaRPr lang="cs-CZ" sz="2200" b="1" u="none" strike="noStrike" dirty="0">
              <a:solidFill>
                <a:srgbClr val="337B8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sz="2200" b="1" u="none" strike="noStrike" dirty="0">
                <a:solidFill>
                  <a:srgbClr val="337B8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www.svycarskyprogram.cz</a:t>
            </a:r>
            <a:endParaRPr lang="cs-CZ" sz="2200" b="1" u="none" strike="noStrike" dirty="0">
              <a:solidFill>
                <a:srgbClr val="337B8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cs-CZ" sz="2200" b="1" spc="-50" dirty="0">
              <a:solidFill>
                <a:srgbClr val="58C1BA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cs-CZ" sz="2200" b="1" spc="-50" dirty="0">
                <a:solidFill>
                  <a:srgbClr val="337B86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swiss@mzp.gov.cz</a:t>
            </a:r>
          </a:p>
          <a:p>
            <a:endParaRPr lang="cs-CZ" b="1" spc="-50" dirty="0">
              <a:solidFill>
                <a:srgbClr val="337B86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cs-CZ" spc="-50" dirty="0">
                <a:solidFill>
                  <a:schemeClr val="bg1"/>
                </a:solidFill>
              </a:rPr>
              <a:t>Markéta Konečná </a:t>
            </a:r>
          </a:p>
          <a:p>
            <a:pPr marL="0" indent="0">
              <a:buNone/>
            </a:pPr>
            <a:r>
              <a:rPr lang="cs-CZ" b="1" spc="-5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  </a:t>
            </a:r>
            <a:r>
              <a:rPr lang="cs-CZ" b="1" spc="-50" dirty="0">
                <a:solidFill>
                  <a:srgbClr val="337B86"/>
                </a:solidFill>
                <a:latin typeface="+mj-lt"/>
                <a:ea typeface="+mj-ea"/>
                <a:cs typeface="+mj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Marketa.Konecna@mzp.gov.cz</a:t>
            </a:r>
            <a:r>
              <a:rPr lang="cs-CZ" b="1" spc="-50" dirty="0">
                <a:solidFill>
                  <a:schemeClr val="bg1"/>
                </a:solidFill>
              </a:rPr>
              <a:t>, tel.: 267 122 366</a:t>
            </a:r>
            <a:endParaRPr lang="cs-CZ" spc="-5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cs-CZ" spc="-50" dirty="0">
                <a:solidFill>
                  <a:schemeClr val="bg1"/>
                </a:solidFill>
              </a:rPr>
              <a:t>Lucie Valová</a:t>
            </a:r>
          </a:p>
          <a:p>
            <a:pPr marL="0" indent="0">
              <a:buNone/>
            </a:pPr>
            <a:r>
              <a:rPr lang="cs-CZ" b="1" spc="-50" dirty="0">
                <a:solidFill>
                  <a:srgbClr val="337B86"/>
                </a:solidFill>
                <a:latin typeface="+mj-lt"/>
                <a:ea typeface="+mj-ea"/>
                <a:cs typeface="+mj-cs"/>
              </a:rPr>
              <a:t>     </a:t>
            </a:r>
            <a:r>
              <a:rPr lang="cs-CZ" b="1" spc="-50" dirty="0">
                <a:solidFill>
                  <a:srgbClr val="337B86"/>
                </a:solidFill>
                <a:latin typeface="+mj-lt"/>
                <a:ea typeface="+mj-ea"/>
                <a:cs typeface="+mj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Lucie.Valova@mzp.gov.cz</a:t>
            </a:r>
            <a:r>
              <a:rPr lang="cs-CZ" b="1" spc="-50" dirty="0">
                <a:solidFill>
                  <a:schemeClr val="bg1"/>
                </a:solidFill>
              </a:rPr>
              <a:t>, tel.: 267 122 848</a:t>
            </a:r>
            <a:endParaRPr lang="cs-CZ" spc="-50" dirty="0">
              <a:solidFill>
                <a:schemeClr val="bg1"/>
              </a:solidFill>
            </a:endParaRPr>
          </a:p>
          <a:p>
            <a:r>
              <a:rPr lang="cs-CZ" spc="-50" dirty="0">
                <a:solidFill>
                  <a:schemeClr val="bg1"/>
                </a:solidFill>
              </a:rPr>
              <a:t>Monika Vaněčková</a:t>
            </a:r>
          </a:p>
          <a:p>
            <a:pPr marL="0" indent="0">
              <a:buNone/>
            </a:pPr>
            <a:r>
              <a:rPr lang="cs-CZ" spc="-50" dirty="0">
                <a:solidFill>
                  <a:srgbClr val="337B86"/>
                </a:solidFill>
              </a:rPr>
              <a:t>     </a:t>
            </a:r>
            <a:r>
              <a:rPr lang="cs-CZ" b="1" spc="-50" dirty="0">
                <a:solidFill>
                  <a:srgbClr val="337B86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Monika.Vaneckova@mzp.gov.cz</a:t>
            </a:r>
            <a:r>
              <a:rPr lang="cs-CZ" b="1" spc="-50" dirty="0">
                <a:solidFill>
                  <a:srgbClr val="337B86"/>
                </a:solidFill>
              </a:rPr>
              <a:t> </a:t>
            </a:r>
            <a:r>
              <a:rPr lang="cs-CZ" b="1" spc="-50" dirty="0">
                <a:solidFill>
                  <a:schemeClr val="bg1"/>
                </a:solidFill>
              </a:rPr>
              <a:t>, tel.: 267 122 795</a:t>
            </a:r>
            <a:endParaRPr lang="cs-CZ" spc="-5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207961E8-A532-A701-2DEE-530F44385AD5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9B5AFAF0-3605-E557-0C55-0DD330626A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984E51B-0F9B-55EE-605B-9BBB539D4E46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6ADFB3F-801F-A19C-8CA7-1D06C9419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242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E29638-59F6-9645-615F-EAF6766CC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9D4233-3678-A616-EB16-3B09E5FE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HODNOTICÍ KRITÉRIUM č. 4 - PŘEDPOKLADY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E10B785E-D896-61A9-01A9-947923A1F5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910248"/>
              </p:ext>
            </p:extLst>
          </p:nvPr>
        </p:nvGraphicFramePr>
        <p:xfrm>
          <a:off x="1267490" y="1389241"/>
          <a:ext cx="9650690" cy="4193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54164EEE-9B69-81CB-C002-62DAA690274D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504F29CC-0641-214F-24FB-1AFAE30DB6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871E9C1-71DE-9F43-1534-663BC09E9AE2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1F66E1-9661-A215-FF3A-79C789A1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65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37030F-C272-ABF1-0CDE-6FD458203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DFAB4F-F1AE-AAB0-CB1A-D17840473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HODNOTICÍ KRITÉRIUM č. 4 - PŘEDPOKLADY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BDC7C778-51F3-C0EA-B4A0-D39BA6D80B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758729"/>
              </p:ext>
            </p:extLst>
          </p:nvPr>
        </p:nvGraphicFramePr>
        <p:xfrm>
          <a:off x="1267490" y="1389241"/>
          <a:ext cx="9650690" cy="4193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404F45CD-71AB-689F-8102-A6D92762669C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96EB9F5B-2079-3D59-AD69-A04C50A0D3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F0FC6E9-1D1B-1B62-3845-1162A4441A6D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B8260B-0D01-C860-6505-1B28A76C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843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537D5E-B890-773A-ADF9-283D0F583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215980B7-C9FF-4548-A215-E687B0905D9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06194FB6-944E-30EC-AF02-EE4DE8D70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03E43D36-67FA-BC4F-6919-DA283C7BF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FC91B2B-8192-9722-812C-D0BDFB2E0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HODNOTICÍ KRITÉRIUM č. 4 - PŘEDPOKLADY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DE3CAF-6B83-C21C-F650-F90D0D7B8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853248"/>
            <a:ext cx="8947521" cy="3852935"/>
          </a:xfrm>
        </p:spPr>
        <p:txBody>
          <a:bodyPr>
            <a:normAutofit/>
          </a:bodyPr>
          <a:lstStyle/>
          <a:p>
            <a:pPr marL="0" indent="0">
              <a:buClr>
                <a:srgbClr val="337B86"/>
              </a:buClr>
              <a:buSzPct val="100000"/>
              <a:buNone/>
            </a:pPr>
            <a:r>
              <a:rPr lang="cs-CZ" sz="2400" b="1" dirty="0">
                <a:solidFill>
                  <a:schemeClr val="bg1"/>
                </a:solidFill>
              </a:rPr>
              <a:t>4.1	Švýcarsko-české partnerství </a:t>
            </a:r>
            <a:r>
              <a:rPr lang="cs-CZ" sz="2400" dirty="0">
                <a:solidFill>
                  <a:schemeClr val="bg1"/>
                </a:solidFill>
              </a:rPr>
              <a:t>(6 bodů)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58775" algn="l">
              <a:spcBef>
                <a:spcPts val="300"/>
              </a:spcBef>
              <a:spcAft>
                <a:spcPts val="300"/>
              </a:spcAft>
            </a:pPr>
            <a:r>
              <a:rPr lang="cs-CZ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Švýcarský partner v projektu</a:t>
            </a:r>
            <a:r>
              <a:rPr lang="cs-CZ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– popište smysluplné zapojení partnera, zejména: Jsou uvedeny konkrétní </a:t>
            </a:r>
            <a:r>
              <a:rPr lang="cs-CZ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cíl či cíle</a:t>
            </a:r>
            <a:r>
              <a:rPr lang="cs-CZ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za jejichž naplnění je partner odpovědný, a odůvodnění/popis jeho zkušeností s danou problematikou. Je uveden seznam </a:t>
            </a:r>
            <a:r>
              <a:rPr lang="cs-CZ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aktivit a výstupů</a:t>
            </a:r>
            <a:r>
              <a:rPr lang="cs-CZ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za jejichž realizaci je partner odpovědný nebo na jejichž realizaci se podílí. Je popsáno jak, kde a kdy žadatel příslušné aktivity realizuje a s jakým rozpočtem.</a:t>
            </a:r>
          </a:p>
          <a:p>
            <a:pPr marL="358775" algn="l">
              <a:spcBef>
                <a:spcPts val="300"/>
              </a:spcBef>
              <a:spcAft>
                <a:spcPts val="300"/>
              </a:spcAft>
            </a:pPr>
            <a:endParaRPr lang="cs-CZ" sz="18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algn="l">
              <a:spcBef>
                <a:spcPts val="300"/>
              </a:spcBef>
              <a:spcAft>
                <a:spcPts val="300"/>
              </a:spcAft>
            </a:pPr>
            <a:r>
              <a:rPr lang="cs-CZ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Popis zapojení švýcarského partnera v angličtině, včetně uvedení jeho zkušeností a relevance pro projekt, bude zároveň doložen jako </a:t>
            </a:r>
            <a:r>
              <a:rPr lang="cs-CZ" sz="1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příloha č. 2 Konceptu projektové žádosti.</a:t>
            </a:r>
            <a:endParaRPr lang="cs-CZ" sz="1800" b="1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337B86"/>
              </a:buClr>
              <a:buSzPct val="100000"/>
              <a:buNone/>
            </a:pP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06C1D14A-FDE3-84D8-09C3-702ECB86CFF7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E77F11E2-73CC-CE34-88E5-C88E5DB072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5CB5DC5-FF5D-C473-F93C-A20FB88AF39D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A11828E-21C8-C0F8-D0A7-ADBE7BD60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038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0B6210-BDC5-531F-0651-45D44D79C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78A7A65E-F6FA-F022-0FEA-03047E8354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54D0C96E-9506-7787-FB9F-D44434DD4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7464303C-B6FF-3A35-1678-B62D45DA4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CAB446C-44D4-837E-9FD6-6CD3D4309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HODNOTICÍ KRITÉRIUM č. 4 - PŘEDPOKLADY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4AC178-4053-B580-E212-4EED7CDFA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853248"/>
            <a:ext cx="7786163" cy="3852935"/>
          </a:xfrm>
        </p:spPr>
        <p:txBody>
          <a:bodyPr>
            <a:normAutofit lnSpcReduction="10000"/>
          </a:bodyPr>
          <a:lstStyle/>
          <a:p>
            <a:pPr marL="457200" algn="just">
              <a:spcBef>
                <a:spcPts val="600"/>
              </a:spcBef>
              <a:spcAft>
                <a:spcPts val="800"/>
              </a:spcAft>
            </a:pPr>
            <a:r>
              <a:rPr lang="cs-CZ" sz="18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Seznam aktivit a výstupů švýcarského partnera</a:t>
            </a:r>
            <a:r>
              <a:rPr lang="cs-CZ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Seznam všech aktivit a výstupů, na jejichž realizaci se bude švýcarský partner podílet a detailní popis jeho zapojení do realizace těchto aktivit.</a:t>
            </a:r>
            <a:endParaRPr lang="cs-CZ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Bef>
                <a:spcPts val="600"/>
              </a:spcBef>
              <a:spcAft>
                <a:spcPts val="800"/>
              </a:spcAft>
            </a:pPr>
            <a:r>
              <a:rPr lang="cs-CZ" sz="18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Zkušenosti a kompetence</a:t>
            </a:r>
            <a:r>
              <a:rPr lang="cs-CZ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Popis odbornosti a zkušeností švýcarského partnera relevantních k tématu projektu.</a:t>
            </a:r>
            <a:endParaRPr lang="cs-CZ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Bef>
                <a:spcPts val="600"/>
              </a:spcBef>
              <a:spcAft>
                <a:spcPts val="800"/>
              </a:spcAft>
            </a:pPr>
            <a:r>
              <a:rPr lang="cs-CZ" sz="18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Role a přínos</a:t>
            </a:r>
            <a:r>
              <a:rPr lang="cs-CZ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Jak švýcarský partner přispívá k projektu a jak jeho zapojení přispívá k dosažení cílů projektu.</a:t>
            </a:r>
            <a:endParaRPr lang="cs-CZ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337B86"/>
              </a:buClr>
              <a:buSzPct val="100000"/>
              <a:buNone/>
            </a:pPr>
            <a:endParaRPr lang="cs-CZ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2913"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Hodnotitel bude hodnotit míru a způsob zapojení švýcarského partnera – spolupráce při přípravě projektu, realizaci projektu, udržitelnosti projektu….</a:t>
            </a:r>
          </a:p>
          <a:p>
            <a:pPr marL="0" indent="0">
              <a:buClr>
                <a:srgbClr val="337B86"/>
              </a:buClr>
              <a:buSzPct val="100000"/>
              <a:buNone/>
            </a:pP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30FDB7B6-803D-3978-F12D-FECA0202D71D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54F35E5C-5776-0BB6-F7BB-D8D97F24CD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4201E41-86C6-6DB0-A428-3645A5680CDC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F0E90DB-812C-CA85-20F3-A89068DF5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206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D18E38-263E-47FB-EF16-07F4D7CD3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A421B5DC-B225-DF24-335E-71655DA53E1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F0624E8E-1BF8-460C-F802-F18FE0128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12F97F1C-9E56-A050-EAED-F71F4F83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C187499-FBB4-65F2-BBED-AD8FA71B0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HODNOTICÍ KRITÉRIUM č. 4 - PŘEDPOKLADY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094B8B-BDFD-D5E9-1EE6-856D3FBBD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4" y="1853248"/>
            <a:ext cx="8587442" cy="3852935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rgbClr val="337B86"/>
              </a:buClr>
              <a:buSzPct val="100000"/>
              <a:buNone/>
            </a:pPr>
            <a:r>
              <a:rPr lang="cs-CZ" sz="2400" b="1" dirty="0">
                <a:solidFill>
                  <a:schemeClr val="bg1"/>
                </a:solidFill>
              </a:rPr>
              <a:t>4.2	Partnerská struktura a projektové řízení </a:t>
            </a:r>
            <a:r>
              <a:rPr lang="cs-CZ" sz="2400" dirty="0">
                <a:solidFill>
                  <a:schemeClr val="bg1"/>
                </a:solidFill>
              </a:rPr>
              <a:t>(5 bodů)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Popis navrhované </a:t>
            </a:r>
            <a:r>
              <a:rPr lang="cs-CZ" sz="1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struktury řešitelského týmu </a:t>
            </a:r>
            <a:r>
              <a:rPr lang="cs-CZ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– žadatel uvede, jaké má zkušenosti s řízením podobného typu projektu, včetně financování. Žadatel popíše svůj </a:t>
            </a:r>
            <a:r>
              <a:rPr lang="cs-CZ" sz="1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realizační tým,</a:t>
            </a:r>
            <a:r>
              <a:rPr lang="cs-CZ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podá </a:t>
            </a:r>
            <a:r>
              <a:rPr lang="cs-CZ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stručné </a:t>
            </a:r>
            <a:r>
              <a:rPr lang="cs-CZ" sz="1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informace o partnerech projektu </a:t>
            </a:r>
            <a:r>
              <a:rPr lang="cs-CZ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potřebě jejich zapojení pro realizaci jednotlivých aktivit.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Bef>
                <a:spcPts val="600"/>
              </a:spcBef>
              <a:spcAft>
                <a:spcPts val="800"/>
              </a:spcAft>
            </a:pPr>
            <a:r>
              <a:rPr lang="cs-CZ" sz="1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Navrhovaná struktura řešitelského týmu: </a:t>
            </a:r>
            <a:r>
              <a:rPr lang="cs-CZ" sz="1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Popis základní struktury projektového týmu. </a:t>
            </a:r>
          </a:p>
          <a:p>
            <a:pPr marL="457200" algn="just">
              <a:spcBef>
                <a:spcPts val="600"/>
              </a:spcBef>
              <a:spcAft>
                <a:spcPts val="800"/>
              </a:spcAft>
            </a:pPr>
            <a:r>
              <a:rPr lang="cs-CZ" sz="1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Zdůvodnění účasti žadatele: </a:t>
            </a:r>
            <a:r>
              <a:rPr lang="cs-CZ" sz="1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Podrobný popis, proč je účast žadatele klíčová pro projekt, včetně specifických přínosů, které přináší. Ž</a:t>
            </a:r>
            <a:r>
              <a:rPr lang="cs-CZ" sz="1800" dirty="0">
                <a:solidFill>
                  <a:schemeClr val="bg1"/>
                </a:solidFill>
              </a:rPr>
              <a:t>adatel by měl popsat dosavadní zkušenost s řízením projektů </a:t>
            </a:r>
          </a:p>
          <a:p>
            <a:pPr marL="457200" algn="just">
              <a:spcBef>
                <a:spcPts val="600"/>
              </a:spcBef>
              <a:spcAft>
                <a:spcPts val="800"/>
              </a:spcAft>
            </a:pPr>
            <a:r>
              <a:rPr lang="cs-CZ" sz="1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Přehled partnerů: </a:t>
            </a:r>
            <a:r>
              <a:rPr lang="cs-CZ" sz="1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Role partnerů v projektu a jejich stručné profily, včetně specializace a získaných zkušeností.</a:t>
            </a:r>
            <a:endParaRPr lang="cs-CZ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337B86"/>
              </a:buClr>
              <a:buSzPct val="100000"/>
              <a:buNone/>
            </a:pP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3FB39953-8083-76E9-1F5B-CC93A8F7295A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462E8419-8155-2FD6-B182-BE17FE788D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BCA82BE-E4FC-25AB-3BAA-48F468D6AFA2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055ADFE-C184-C1D2-4FA8-DBE60C2C2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653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DEC04C-B090-6EA7-0D50-143BFC3B7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F7FB4ABF-715C-7BA2-C740-2D68B4E4EE4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BE73A5A2-0E38-A354-CE27-DAAA6ACCA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DBE9C5DB-2E41-F909-FB4D-06EFC89EA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7AEACBF-7098-20D1-10B1-BE7C47972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HODNOTICÍ KRITÉRIUM č. 4 - PŘEDPOKLADY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301663-13A3-248C-864D-51F9359B3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4" y="1853248"/>
            <a:ext cx="8587442" cy="3852935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Potřebnost účasti žadatele v projektu je podrobně zdůvodněna.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Zapojení partnera v projektu má být smysluplné, jeho role je aktivní a důležitá pro naplnění cílů projektu.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Projektové konsorcium je vhodně složeno z těch subjektů, které mohou přispět k řešení environmentálního problému. Je dobře popsáno, jakým aktivitám se jednotliví partneři věnují a proč.</a:t>
            </a:r>
          </a:p>
          <a:p>
            <a:pPr marL="457200" algn="just">
              <a:spcBef>
                <a:spcPts val="600"/>
              </a:spcBef>
              <a:spcAft>
                <a:spcPts val="800"/>
              </a:spcAft>
            </a:pPr>
            <a:endParaRPr lang="cs-CZ" sz="18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369888" indent="-285750" defTabSz="536575"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chemeClr val="bg1"/>
                </a:solidFill>
              </a:rPr>
              <a:t>Hodnotitel se zde může vyjádřit jak k formálnímu nastavení partnerské struktury, tak ke skutečnosti, že klíčový partner chybí.</a:t>
            </a:r>
          </a:p>
          <a:p>
            <a:pPr marL="369888" indent="-285750" defTabSz="536575"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endParaRPr lang="cs-CZ" sz="1800" b="1" dirty="0">
              <a:solidFill>
                <a:schemeClr val="bg1"/>
              </a:solidFill>
            </a:endParaRPr>
          </a:p>
          <a:p>
            <a:pPr marL="361950" indent="0" defTabSz="536575">
              <a:buClr>
                <a:srgbClr val="B01513"/>
              </a:buClr>
              <a:buSzPct val="100000"/>
              <a:buNone/>
            </a:pPr>
            <a:r>
              <a:rPr lang="cs-CZ" sz="1800" b="1" dirty="0">
                <a:solidFill>
                  <a:schemeClr val="bg1"/>
                </a:solidFill>
              </a:rPr>
              <a:t>Partnerství nesmí sloužit jako způsob, jak obcházet obchodněprávní vztahy!</a:t>
            </a:r>
          </a:p>
          <a:p>
            <a:pPr marL="457200" algn="just">
              <a:spcBef>
                <a:spcPts val="600"/>
              </a:spcBef>
              <a:spcAft>
                <a:spcPts val="800"/>
              </a:spcAft>
            </a:pPr>
            <a:endParaRPr lang="cs-CZ" sz="18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>
              <a:buClr>
                <a:srgbClr val="337B86"/>
              </a:buClr>
              <a:buSzPct val="100000"/>
              <a:buNone/>
            </a:pP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19FEE87D-E7D5-E3D5-D03C-D14EC81B6C78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AA120BB1-C01B-C6CC-B9BD-9381AB792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350714C-DC67-1F2A-4C65-DAE68270B985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4D5FE47-6997-7E7E-7C2C-70520116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9</a:t>
            </a:fld>
            <a:endParaRPr lang="cs-CZ"/>
          </a:p>
        </p:txBody>
      </p:sp>
      <p:pic>
        <p:nvPicPr>
          <p:cNvPr id="9" name="Grafický objekt 8" descr="Vykřičník se souvislou výplní">
            <a:extLst>
              <a:ext uri="{FF2B5EF4-FFF2-40B4-BE49-F238E27FC236}">
                <a16:creationId xmlns:a16="http://schemas.microsoft.com/office/drawing/2014/main" id="{29CFF36A-F108-1985-0EA3-B4A27BF690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1261" y="5024476"/>
            <a:ext cx="630278" cy="63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51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Vlastní 3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C00000"/>
      </a:accent1>
      <a:accent2>
        <a:srgbClr val="F8C6C6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0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1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2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3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4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5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6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7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8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9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0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1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2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3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4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5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6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7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8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9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3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30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4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5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6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7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8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9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2976</TotalTime>
  <Words>2770</Words>
  <Application>Microsoft Office PowerPoint</Application>
  <PresentationFormat>Širokoúhlá obrazovka</PresentationFormat>
  <Paragraphs>368</Paragraphs>
  <Slides>32</Slides>
  <Notes>32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9" baseType="lpstr">
      <vt:lpstr>Aptos</vt:lpstr>
      <vt:lpstr>Arial</vt:lpstr>
      <vt:lpstr>Calibri</vt:lpstr>
      <vt:lpstr>Century Gothic</vt:lpstr>
      <vt:lpstr>Wingdings</vt:lpstr>
      <vt:lpstr>Wingdings 3</vt:lpstr>
      <vt:lpstr>Ion</vt:lpstr>
      <vt:lpstr>Seminář pro předkladatele velkých projektů do 1. kola výzvy programu Udržitelný turismus a posílení biodiverzity   Ministerstvo životního prostředí 21. ledna 2025</vt:lpstr>
      <vt:lpstr>Příprava projektové žádosti – koncept - 3. část </vt:lpstr>
      <vt:lpstr> O čem budu mluvit </vt:lpstr>
      <vt:lpstr> HODNOTICÍ KRITÉRIUM č. 4 - PŘEDPOKLADY  </vt:lpstr>
      <vt:lpstr> HODNOTICÍ KRITÉRIUM č. 4 - PŘEDPOKLADY  </vt:lpstr>
      <vt:lpstr> HODNOTICÍ KRITÉRIUM č. 4 - PŘEDPOKLADY  </vt:lpstr>
      <vt:lpstr> HODNOTICÍ KRITÉRIUM č. 4 - PŘEDPOKLADY  </vt:lpstr>
      <vt:lpstr> HODNOTICÍ KRITÉRIUM č. 4 - PŘEDPOKLADY  </vt:lpstr>
      <vt:lpstr> HODNOTICÍ KRITÉRIUM č. 4 - PŘEDPOKLADY  </vt:lpstr>
      <vt:lpstr> HODNOTICÍ KRITÉRIUM č. 4 - PŘEDPOKLADY  </vt:lpstr>
      <vt:lpstr> HODNOTICÍ KRITÉRIUM č. 4 - PŘEDPOKLADY  </vt:lpstr>
      <vt:lpstr> HODNOTICÍ KRITÉRIUM č. 4 - PŘEDPOKLADY  </vt:lpstr>
      <vt:lpstr> HODNOTICÍ KRITÉRIUM č. 4 - PŘEDPOKLADY  </vt:lpstr>
      <vt:lpstr> HODNOTICÍ KRITÉRIUM č. 4 - PŘEDPOKLADY  </vt:lpstr>
      <vt:lpstr> HODNOTICÍ KRITÉRIUM č. 4 - PŘEDPOKLADY  </vt:lpstr>
      <vt:lpstr> HODNOTICÍ KRITÉRIUM č. 4 - PŘEDPOKLADY </vt:lpstr>
      <vt:lpstr> RÁMCOVÝ ROZPOČET PROJEKTU - příloha č. 1 Konceptu  </vt:lpstr>
      <vt:lpstr> RÁMCOVÝ ROZPOČET PROJEKTU  </vt:lpstr>
      <vt:lpstr> RÁMCOVÝ ROZPOČET PROJEKTU  </vt:lpstr>
      <vt:lpstr> RÁMCOVÝ ROZPOČET PROJEKTU  </vt:lpstr>
      <vt:lpstr> ZPŮSOBILÉ VÝDAJE</vt:lpstr>
      <vt:lpstr> ZPŮSOBILÉ VÝDAJE  </vt:lpstr>
      <vt:lpstr> NEZPŮSOBILÉ VÝDAJE  </vt:lpstr>
      <vt:lpstr> VEŘEJNÁ PODPORA  </vt:lpstr>
      <vt:lpstr> VEŘEJNÁ PODPORA  </vt:lpstr>
      <vt:lpstr> PRAKTICKÉ RADY A TIPY  </vt:lpstr>
      <vt:lpstr> PRAKTICKÉ RADY A TIPY  </vt:lpstr>
      <vt:lpstr> FAQ  </vt:lpstr>
      <vt:lpstr> DOKUMENTY  </vt:lpstr>
      <vt:lpstr> TERMÍNY  </vt:lpstr>
      <vt:lpstr> DOPORUČENÍ NA ZÁVĚR  </vt:lpstr>
      <vt:lpstr> KONTAKTY A INFORMACE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Kulatý stůl v rámci přípravy nastavení  Druhého příspěvku Programu švýcarsko-české spolupráce  v oblasti udržitelného turismu</dc:title>
  <dc:creator>Svobodová Anna</dc:creator>
  <cp:lastModifiedBy>Monika Vaněčková</cp:lastModifiedBy>
  <cp:revision>180</cp:revision>
  <cp:lastPrinted>2025-01-21T07:49:50Z</cp:lastPrinted>
  <dcterms:created xsi:type="dcterms:W3CDTF">2023-02-14T13:13:02Z</dcterms:created>
  <dcterms:modified xsi:type="dcterms:W3CDTF">2025-01-21T08:05:34Z</dcterms:modified>
</cp:coreProperties>
</file>